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>
  <p:sldMasterIdLst>
    <p:sldMasterId id="2147483648" r:id="rId1"/>
  </p:sldMasterIdLst>
  <p:notesMasterIdLst>
    <p:notesMasterId r:id="rId37"/>
  </p:notesMasterIdLst>
  <p:sldIdLst>
    <p:sldId id="256" r:id="rId2"/>
    <p:sldId id="258" r:id="rId3"/>
    <p:sldId id="295" r:id="rId4"/>
    <p:sldId id="319" r:id="rId5"/>
    <p:sldId id="320" r:id="rId6"/>
    <p:sldId id="357" r:id="rId7"/>
    <p:sldId id="354" r:id="rId8"/>
    <p:sldId id="349" r:id="rId9"/>
    <p:sldId id="350" r:id="rId10"/>
    <p:sldId id="322" r:id="rId11"/>
    <p:sldId id="323" r:id="rId12"/>
    <p:sldId id="324" r:id="rId13"/>
    <p:sldId id="352" r:id="rId14"/>
    <p:sldId id="325" r:id="rId15"/>
    <p:sldId id="351" r:id="rId16"/>
    <p:sldId id="353" r:id="rId17"/>
    <p:sldId id="327" r:id="rId18"/>
    <p:sldId id="329" r:id="rId19"/>
    <p:sldId id="330" r:id="rId20"/>
    <p:sldId id="331" r:id="rId21"/>
    <p:sldId id="332" r:id="rId22"/>
    <p:sldId id="333" r:id="rId23"/>
    <p:sldId id="356" r:id="rId24"/>
    <p:sldId id="334" r:id="rId25"/>
    <p:sldId id="337" r:id="rId26"/>
    <p:sldId id="347" r:id="rId27"/>
    <p:sldId id="335" r:id="rId28"/>
    <p:sldId id="338" r:id="rId29"/>
    <p:sldId id="346" r:id="rId30"/>
    <p:sldId id="345" r:id="rId31"/>
    <p:sldId id="339" r:id="rId32"/>
    <p:sldId id="344" r:id="rId33"/>
    <p:sldId id="355" r:id="rId34"/>
    <p:sldId id="348" r:id="rId35"/>
    <p:sldId id="271" r:id="rId36"/>
  </p:sldIdLst>
  <p:sldSz cx="12192000" cy="6858000"/>
  <p:notesSz cx="6858000" cy="9144000"/>
  <p:embeddedFontLst>
    <p:embeddedFont>
      <p:font typeface="等线" panose="02010600030101010101" pitchFamily="2" charset="-122"/>
      <p:regular r:id="rId38"/>
      <p:bold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4" pos="7129" userDrawn="1">
          <p15:clr>
            <a:srgbClr val="A4A3A4"/>
          </p15:clr>
        </p15:guide>
        <p15:guide id="5" orient="horz" pos="89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7DBD"/>
    <a:srgbClr val="0DA7A3"/>
    <a:srgbClr val="0EBA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32" autoAdjust="0"/>
  </p:normalViewPr>
  <p:slideViewPr>
    <p:cSldViewPr snapToGrid="0" showGuides="1">
      <p:cViewPr varScale="1">
        <p:scale>
          <a:sx n="85" d="100"/>
          <a:sy n="85" d="100"/>
        </p:scale>
        <p:origin x="102" y="576"/>
      </p:cViewPr>
      <p:guideLst>
        <p:guide orient="horz" pos="2183"/>
        <p:guide pos="3840"/>
        <p:guide pos="7129"/>
        <p:guide orient="horz" pos="890"/>
      </p:guideLst>
    </p:cSldViewPr>
  </p:slideViewPr>
  <p:outlineViewPr>
    <p:cViewPr>
      <p:scale>
        <a:sx n="100" d="100"/>
        <a:sy n="100" d="100"/>
      </p:scale>
      <p:origin x="0" y="0"/>
    </p:cViewPr>
    <p:sldLst>
      <p:sld r:id="rId1" collapse="1"/>
    </p:sldLst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iagrams/_rels/data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_rels/drawing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8F88F2-8049-4AF9-B3CF-F7AAF68EF441}" type="doc">
      <dgm:prSet loTypeId="urn:microsoft.com/office/officeart/2005/8/layout/hList1" loCatId="list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F5AC2F56-9FF3-4186-92CE-E954EFC51EB2}">
      <dgm:prSet phldrT="[文字]"/>
      <dgm:spPr/>
      <dgm:t>
        <a:bodyPr/>
        <a:lstStyle/>
        <a:p>
          <a:r>
            <a:rPr lang="zh-TW" altLang="en-US" dirty="0"/>
            <a:t>進出記錄</a:t>
          </a:r>
        </a:p>
      </dgm:t>
    </dgm:pt>
    <dgm:pt modelId="{4F06ED12-0378-4B9D-9A67-D6210D7597F3}" type="parTrans" cxnId="{71DDB60A-2F5C-482F-AFF7-67FA1F72A34F}">
      <dgm:prSet/>
      <dgm:spPr/>
      <dgm:t>
        <a:bodyPr/>
        <a:lstStyle/>
        <a:p>
          <a:endParaRPr lang="zh-TW" altLang="en-US"/>
        </a:p>
      </dgm:t>
    </dgm:pt>
    <dgm:pt modelId="{7585D04C-4F8C-42BA-8E35-3D55EAD82406}" type="sibTrans" cxnId="{71DDB60A-2F5C-482F-AFF7-67FA1F72A34F}">
      <dgm:prSet/>
      <dgm:spPr/>
      <dgm:t>
        <a:bodyPr/>
        <a:lstStyle/>
        <a:p>
          <a:endParaRPr lang="zh-TW" altLang="en-US"/>
        </a:p>
      </dgm:t>
    </dgm:pt>
    <dgm:pt modelId="{07D36000-630E-4349-A0D4-E5C311FC214A}">
      <dgm:prSet phldrT="[文字]" custT="1"/>
      <dgm:spPr/>
      <dgm:t>
        <a:bodyPr/>
        <a:lstStyle/>
        <a:p>
          <a:r>
            <a:rPr lang="zh-TW" altLang="en-US" sz="2400" dirty="0"/>
            <a:t>全部資料</a:t>
          </a:r>
        </a:p>
      </dgm:t>
    </dgm:pt>
    <dgm:pt modelId="{B6534380-EDEA-4814-8401-9243D0555717}" type="parTrans" cxnId="{3E95F59E-9919-47BB-AB43-FFBC8270ACE7}">
      <dgm:prSet/>
      <dgm:spPr/>
      <dgm:t>
        <a:bodyPr/>
        <a:lstStyle/>
        <a:p>
          <a:endParaRPr lang="zh-TW" altLang="en-US"/>
        </a:p>
      </dgm:t>
    </dgm:pt>
    <dgm:pt modelId="{670F06CA-EE5F-4A60-AE69-B9F2D0993EC5}" type="sibTrans" cxnId="{3E95F59E-9919-47BB-AB43-FFBC8270ACE7}">
      <dgm:prSet/>
      <dgm:spPr/>
      <dgm:t>
        <a:bodyPr/>
        <a:lstStyle/>
        <a:p>
          <a:endParaRPr lang="zh-TW" altLang="en-US"/>
        </a:p>
      </dgm:t>
    </dgm:pt>
    <dgm:pt modelId="{DF722B8A-641A-44DA-9E80-EF6B1B5E22C1}">
      <dgm:prSet phldrT="[文字]" custT="1"/>
      <dgm:spPr/>
      <dgm:t>
        <a:bodyPr/>
        <a:lstStyle/>
        <a:p>
          <a:r>
            <a:rPr lang="zh-TW" altLang="en-US" sz="2400" dirty="0"/>
            <a:t>區間資料</a:t>
          </a:r>
        </a:p>
      </dgm:t>
    </dgm:pt>
    <dgm:pt modelId="{DCDEB6D1-B5C7-49C4-9288-155C0EAC144F}" type="parTrans" cxnId="{7E087CBE-FFDB-47FA-AE50-26C5686BC5A8}">
      <dgm:prSet/>
      <dgm:spPr/>
      <dgm:t>
        <a:bodyPr/>
        <a:lstStyle/>
        <a:p>
          <a:endParaRPr lang="zh-TW" altLang="en-US"/>
        </a:p>
      </dgm:t>
    </dgm:pt>
    <dgm:pt modelId="{D24B1B82-CAF5-4021-8EA4-7EF034142879}" type="sibTrans" cxnId="{7E087CBE-FFDB-47FA-AE50-26C5686BC5A8}">
      <dgm:prSet/>
      <dgm:spPr/>
      <dgm:t>
        <a:bodyPr/>
        <a:lstStyle/>
        <a:p>
          <a:endParaRPr lang="zh-TW" altLang="en-US"/>
        </a:p>
      </dgm:t>
    </dgm:pt>
    <dgm:pt modelId="{F58BF079-A12E-4138-B5C8-DA99183E8A4C}">
      <dgm:prSet phldrT="[文字]"/>
      <dgm:spPr/>
      <dgm:t>
        <a:bodyPr/>
        <a:lstStyle/>
        <a:p>
          <a:r>
            <a:rPr lang="zh-TW" altLang="en-US" dirty="0"/>
            <a:t>車道管理</a:t>
          </a:r>
        </a:p>
      </dgm:t>
    </dgm:pt>
    <dgm:pt modelId="{A8BB3E8F-2D83-4A77-84F3-B0024A98CC6A}" type="parTrans" cxnId="{947A13A0-A0F7-4206-A3AF-12A698CC9E6C}">
      <dgm:prSet/>
      <dgm:spPr/>
      <dgm:t>
        <a:bodyPr/>
        <a:lstStyle/>
        <a:p>
          <a:endParaRPr lang="zh-TW" altLang="en-US"/>
        </a:p>
      </dgm:t>
    </dgm:pt>
    <dgm:pt modelId="{EC2E0A9B-089F-4515-B055-97078FE82655}" type="sibTrans" cxnId="{947A13A0-A0F7-4206-A3AF-12A698CC9E6C}">
      <dgm:prSet/>
      <dgm:spPr/>
      <dgm:t>
        <a:bodyPr/>
        <a:lstStyle/>
        <a:p>
          <a:endParaRPr lang="zh-TW" altLang="en-US"/>
        </a:p>
      </dgm:t>
    </dgm:pt>
    <dgm:pt modelId="{5231FADA-2C2C-422C-8369-77A99BC073BE}">
      <dgm:prSet phldrT="[文字]" custT="1"/>
      <dgm:spPr/>
      <dgm:t>
        <a:bodyPr/>
        <a:lstStyle/>
        <a:p>
          <a:r>
            <a:rPr lang="zh-TW" altLang="en-US" sz="2400" dirty="0"/>
            <a:t>運作模式設定</a:t>
          </a:r>
        </a:p>
      </dgm:t>
    </dgm:pt>
    <dgm:pt modelId="{4EFA5897-DF30-4DC6-BF1F-2AB92139AF60}" type="parTrans" cxnId="{1CF5502D-19CD-4C9A-9C4C-42ED88052510}">
      <dgm:prSet/>
      <dgm:spPr/>
      <dgm:t>
        <a:bodyPr/>
        <a:lstStyle/>
        <a:p>
          <a:endParaRPr lang="zh-TW" altLang="en-US"/>
        </a:p>
      </dgm:t>
    </dgm:pt>
    <dgm:pt modelId="{474B9C64-1E8A-48D2-8419-065A88F958FE}" type="sibTrans" cxnId="{1CF5502D-19CD-4C9A-9C4C-42ED88052510}">
      <dgm:prSet/>
      <dgm:spPr/>
      <dgm:t>
        <a:bodyPr/>
        <a:lstStyle/>
        <a:p>
          <a:endParaRPr lang="zh-TW" altLang="en-US"/>
        </a:p>
      </dgm:t>
    </dgm:pt>
    <dgm:pt modelId="{EEE3403D-6FD2-48D4-84BD-F50BFAB04847}">
      <dgm:prSet phldrT="[文字]" custT="1"/>
      <dgm:spPr/>
      <dgm:t>
        <a:bodyPr/>
        <a:lstStyle/>
        <a:p>
          <a:r>
            <a:rPr lang="zh-TW" altLang="en-US" sz="2400" dirty="0"/>
            <a:t>進</a:t>
          </a:r>
          <a:r>
            <a:rPr lang="en-US" altLang="zh-TW" sz="2400" dirty="0"/>
            <a:t>/</a:t>
          </a:r>
          <a:r>
            <a:rPr lang="zh-TW" altLang="en-US" sz="2400" dirty="0"/>
            <a:t>出記錄手動上傳</a:t>
          </a:r>
        </a:p>
      </dgm:t>
    </dgm:pt>
    <dgm:pt modelId="{0061B47D-F55F-4054-B154-3B073EC5F6AC}" type="parTrans" cxnId="{86A886F5-BC7D-46CE-B802-64F2141222C9}">
      <dgm:prSet/>
      <dgm:spPr/>
      <dgm:t>
        <a:bodyPr/>
        <a:lstStyle/>
        <a:p>
          <a:endParaRPr lang="zh-TW" altLang="en-US"/>
        </a:p>
      </dgm:t>
    </dgm:pt>
    <dgm:pt modelId="{09C339EF-F253-49A0-89C8-35E4C14A60E1}" type="sibTrans" cxnId="{86A886F5-BC7D-46CE-B802-64F2141222C9}">
      <dgm:prSet/>
      <dgm:spPr/>
      <dgm:t>
        <a:bodyPr/>
        <a:lstStyle/>
        <a:p>
          <a:endParaRPr lang="zh-TW" altLang="en-US"/>
        </a:p>
      </dgm:t>
    </dgm:pt>
    <dgm:pt modelId="{2AE82A0D-1FE6-4D9D-AF88-58725CF45DF4}">
      <dgm:prSet phldrT="[文字]"/>
      <dgm:spPr/>
      <dgm:t>
        <a:bodyPr/>
        <a:lstStyle/>
        <a:p>
          <a:r>
            <a:rPr lang="zh-TW" altLang="en-US" dirty="0"/>
            <a:t>車輛管理</a:t>
          </a:r>
        </a:p>
      </dgm:t>
    </dgm:pt>
    <dgm:pt modelId="{88EF72F6-50DE-4DD4-B463-35EE37A0302B}" type="parTrans" cxnId="{E4C3605B-5F18-43D5-B026-342D39BC81FB}">
      <dgm:prSet/>
      <dgm:spPr/>
      <dgm:t>
        <a:bodyPr/>
        <a:lstStyle/>
        <a:p>
          <a:endParaRPr lang="zh-TW" altLang="en-US"/>
        </a:p>
      </dgm:t>
    </dgm:pt>
    <dgm:pt modelId="{428DCD12-3366-48ED-BDF0-3311D93ED00B}" type="sibTrans" cxnId="{E4C3605B-5F18-43D5-B026-342D39BC81FB}">
      <dgm:prSet/>
      <dgm:spPr/>
      <dgm:t>
        <a:bodyPr/>
        <a:lstStyle/>
        <a:p>
          <a:endParaRPr lang="zh-TW" altLang="en-US"/>
        </a:p>
      </dgm:t>
    </dgm:pt>
    <dgm:pt modelId="{32273095-3F34-4460-8FA5-F784650A533F}">
      <dgm:prSet phldrT="[文字]" custT="1"/>
      <dgm:spPr/>
      <dgm:t>
        <a:bodyPr/>
        <a:lstStyle/>
        <a:p>
          <a:r>
            <a:rPr lang="zh-TW" altLang="en-US" sz="2400" dirty="0"/>
            <a:t>車號新增 </a:t>
          </a:r>
          <a:r>
            <a:rPr lang="en-US" altLang="zh-TW" sz="2400" dirty="0"/>
            <a:t>/ </a:t>
          </a:r>
          <a:r>
            <a:rPr lang="zh-TW" altLang="en-US" sz="2400" dirty="0"/>
            <a:t>移除</a:t>
          </a:r>
        </a:p>
      </dgm:t>
    </dgm:pt>
    <dgm:pt modelId="{BB587AAC-F8EC-401F-9A4F-7A503155C651}" type="parTrans" cxnId="{1D4EA789-6950-437F-97ED-D61F7F2C1CF5}">
      <dgm:prSet/>
      <dgm:spPr/>
      <dgm:t>
        <a:bodyPr/>
        <a:lstStyle/>
        <a:p>
          <a:endParaRPr lang="zh-TW" altLang="en-US"/>
        </a:p>
      </dgm:t>
    </dgm:pt>
    <dgm:pt modelId="{CCFED734-9633-428E-A2EC-96984A3C0608}" type="sibTrans" cxnId="{1D4EA789-6950-437F-97ED-D61F7F2C1CF5}">
      <dgm:prSet/>
      <dgm:spPr/>
      <dgm:t>
        <a:bodyPr/>
        <a:lstStyle/>
        <a:p>
          <a:endParaRPr lang="zh-TW" altLang="en-US"/>
        </a:p>
      </dgm:t>
    </dgm:pt>
    <dgm:pt modelId="{D4CF535A-5D4B-4B67-A7D9-6382C28C5ABE}">
      <dgm:prSet phldrT="[文字]" custT="1"/>
      <dgm:spPr/>
      <dgm:t>
        <a:bodyPr/>
        <a:lstStyle/>
        <a:p>
          <a:r>
            <a:rPr lang="zh-TW" altLang="en-US" sz="2400" dirty="0"/>
            <a:t>車號下傳</a:t>
          </a:r>
        </a:p>
      </dgm:t>
    </dgm:pt>
    <dgm:pt modelId="{C531CF0C-B27F-484A-BA9E-C098C94A0803}" type="parTrans" cxnId="{742D74EE-9F12-422B-852E-0B716543E1C6}">
      <dgm:prSet/>
      <dgm:spPr/>
      <dgm:t>
        <a:bodyPr/>
        <a:lstStyle/>
        <a:p>
          <a:endParaRPr lang="zh-TW" altLang="en-US"/>
        </a:p>
      </dgm:t>
    </dgm:pt>
    <dgm:pt modelId="{0752E545-D3A5-4DA6-B2A1-1DB6E1BC1BF9}" type="sibTrans" cxnId="{742D74EE-9F12-422B-852E-0B716543E1C6}">
      <dgm:prSet/>
      <dgm:spPr/>
      <dgm:t>
        <a:bodyPr/>
        <a:lstStyle/>
        <a:p>
          <a:endParaRPr lang="zh-TW" altLang="en-US"/>
        </a:p>
      </dgm:t>
    </dgm:pt>
    <dgm:pt modelId="{325A8659-B57E-4EAE-8CF9-0F0910AC5A36}">
      <dgm:prSet phldrT="[文字]"/>
      <dgm:spPr/>
      <dgm:t>
        <a:bodyPr/>
        <a:lstStyle/>
        <a:p>
          <a:r>
            <a:rPr lang="zh-TW" altLang="en-US" dirty="0"/>
            <a:t>關於</a:t>
          </a:r>
        </a:p>
      </dgm:t>
    </dgm:pt>
    <dgm:pt modelId="{247DAC60-80EA-40BD-8F8C-921F8D4FEF9E}" type="parTrans" cxnId="{BA9D5CB6-0E56-4AAA-AB14-FD410B029C28}">
      <dgm:prSet/>
      <dgm:spPr/>
      <dgm:t>
        <a:bodyPr/>
        <a:lstStyle/>
        <a:p>
          <a:endParaRPr lang="zh-TW" altLang="en-US"/>
        </a:p>
      </dgm:t>
    </dgm:pt>
    <dgm:pt modelId="{7BC93BF1-2D86-49D3-8982-F5B684CFBBA5}" type="sibTrans" cxnId="{BA9D5CB6-0E56-4AAA-AB14-FD410B029C28}">
      <dgm:prSet/>
      <dgm:spPr/>
      <dgm:t>
        <a:bodyPr/>
        <a:lstStyle/>
        <a:p>
          <a:endParaRPr lang="zh-TW" altLang="en-US"/>
        </a:p>
      </dgm:t>
    </dgm:pt>
    <dgm:pt modelId="{2DCCD32F-A3C4-4D5F-BD00-E7D0BF019262}">
      <dgm:prSet phldrT="[文字]" custT="1"/>
      <dgm:spPr/>
      <dgm:t>
        <a:bodyPr/>
        <a:lstStyle/>
        <a:p>
          <a:r>
            <a:rPr lang="zh-TW" altLang="en-US" sz="2400" dirty="0"/>
            <a:t>系統訊息</a:t>
          </a:r>
        </a:p>
      </dgm:t>
    </dgm:pt>
    <dgm:pt modelId="{5A524930-DBA4-49DA-9F50-7D3711AD7A07}" type="parTrans" cxnId="{3211AD41-9B18-43B5-ABB7-2C72AD82FBF1}">
      <dgm:prSet/>
      <dgm:spPr/>
      <dgm:t>
        <a:bodyPr/>
        <a:lstStyle/>
        <a:p>
          <a:endParaRPr lang="zh-TW" altLang="en-US"/>
        </a:p>
      </dgm:t>
    </dgm:pt>
    <dgm:pt modelId="{A2B00021-2219-48A0-A691-4AC9CB2B1C9B}" type="sibTrans" cxnId="{3211AD41-9B18-43B5-ABB7-2C72AD82FBF1}">
      <dgm:prSet/>
      <dgm:spPr/>
      <dgm:t>
        <a:bodyPr/>
        <a:lstStyle/>
        <a:p>
          <a:endParaRPr lang="zh-TW" altLang="en-US"/>
        </a:p>
      </dgm:t>
    </dgm:pt>
    <dgm:pt modelId="{B5210D0F-9260-4397-8ABE-F801A462297C}">
      <dgm:prSet phldrT="[文字]"/>
      <dgm:spPr/>
      <dgm:t>
        <a:bodyPr/>
        <a:lstStyle/>
        <a:p>
          <a:r>
            <a:rPr lang="en-US" altLang="zh-TW" dirty="0"/>
            <a:t>MQTT</a:t>
          </a:r>
          <a:endParaRPr lang="zh-TW" altLang="en-US" dirty="0"/>
        </a:p>
      </dgm:t>
    </dgm:pt>
    <dgm:pt modelId="{037AE0C8-F340-4484-B534-F1D6BC301359}" type="parTrans" cxnId="{24392AE8-A33C-426F-9128-D89D83BE7B4B}">
      <dgm:prSet/>
      <dgm:spPr/>
      <dgm:t>
        <a:bodyPr/>
        <a:lstStyle/>
        <a:p>
          <a:endParaRPr lang="zh-TW" altLang="en-US"/>
        </a:p>
      </dgm:t>
    </dgm:pt>
    <dgm:pt modelId="{40F9D228-CDE2-4E4E-B85A-6FBBAAB6A117}" type="sibTrans" cxnId="{24392AE8-A33C-426F-9128-D89D83BE7B4B}">
      <dgm:prSet/>
      <dgm:spPr/>
      <dgm:t>
        <a:bodyPr/>
        <a:lstStyle/>
        <a:p>
          <a:endParaRPr lang="zh-TW" altLang="en-US"/>
        </a:p>
      </dgm:t>
    </dgm:pt>
    <dgm:pt modelId="{546B302B-0BDE-4415-B472-705B2B998CC5}">
      <dgm:prSet phldrT="[文字]"/>
      <dgm:spPr/>
      <dgm:t>
        <a:bodyPr/>
        <a:lstStyle/>
        <a:p>
          <a:r>
            <a:rPr lang="zh-TW" altLang="en-US" dirty="0"/>
            <a:t>訂閱者</a:t>
          </a:r>
        </a:p>
      </dgm:t>
    </dgm:pt>
    <dgm:pt modelId="{DC93DAA7-7C67-47C7-9C16-110283BF0326}" type="parTrans" cxnId="{09864C04-1511-4E7B-8FE1-7BAF651AA506}">
      <dgm:prSet/>
      <dgm:spPr/>
      <dgm:t>
        <a:bodyPr/>
        <a:lstStyle/>
        <a:p>
          <a:endParaRPr lang="zh-TW" altLang="en-US"/>
        </a:p>
      </dgm:t>
    </dgm:pt>
    <dgm:pt modelId="{5B1C870F-48C7-446E-AD03-6CFE9D388C09}" type="sibTrans" cxnId="{09864C04-1511-4E7B-8FE1-7BAF651AA506}">
      <dgm:prSet/>
      <dgm:spPr/>
      <dgm:t>
        <a:bodyPr/>
        <a:lstStyle/>
        <a:p>
          <a:endParaRPr lang="zh-TW" altLang="en-US"/>
        </a:p>
      </dgm:t>
    </dgm:pt>
    <dgm:pt modelId="{578452F7-2118-42CC-90BC-84E4DA2EAAEF}">
      <dgm:prSet phldrT="[文字]"/>
      <dgm:spPr/>
      <dgm:t>
        <a:bodyPr/>
        <a:lstStyle/>
        <a:p>
          <a:r>
            <a:rPr lang="zh-TW" altLang="en-US" dirty="0"/>
            <a:t>發布者</a:t>
          </a:r>
        </a:p>
      </dgm:t>
    </dgm:pt>
    <dgm:pt modelId="{155D9F08-4B02-4F79-887D-C4721D75F528}" type="parTrans" cxnId="{184F3F26-DD29-4224-AF0E-282A78C69005}">
      <dgm:prSet/>
      <dgm:spPr/>
      <dgm:t>
        <a:bodyPr/>
        <a:lstStyle/>
        <a:p>
          <a:endParaRPr lang="zh-TW" altLang="en-US"/>
        </a:p>
      </dgm:t>
    </dgm:pt>
    <dgm:pt modelId="{EED00575-20BF-43E3-A75F-9B17A6344EE0}" type="sibTrans" cxnId="{184F3F26-DD29-4224-AF0E-282A78C69005}">
      <dgm:prSet/>
      <dgm:spPr/>
      <dgm:t>
        <a:bodyPr/>
        <a:lstStyle/>
        <a:p>
          <a:endParaRPr lang="zh-TW" altLang="en-US"/>
        </a:p>
      </dgm:t>
    </dgm:pt>
    <dgm:pt modelId="{1575524A-A108-4A3D-B1AD-78F69B856589}">
      <dgm:prSet phldrT="[文字]"/>
      <dgm:spPr/>
      <dgm:t>
        <a:bodyPr/>
        <a:lstStyle/>
        <a:p>
          <a:endParaRPr lang="zh-TW" altLang="en-US" dirty="0"/>
        </a:p>
      </dgm:t>
    </dgm:pt>
    <dgm:pt modelId="{415E50B1-907E-4EED-88A5-912E4C55FD0E}" type="parTrans" cxnId="{0335A48A-BCA8-49CD-A21C-99D0CC73705D}">
      <dgm:prSet/>
      <dgm:spPr/>
      <dgm:t>
        <a:bodyPr/>
        <a:lstStyle/>
        <a:p>
          <a:endParaRPr lang="zh-TW" altLang="en-US"/>
        </a:p>
      </dgm:t>
    </dgm:pt>
    <dgm:pt modelId="{E5A229C9-496C-437C-B703-303BD86B01A7}" type="sibTrans" cxnId="{0335A48A-BCA8-49CD-A21C-99D0CC73705D}">
      <dgm:prSet/>
      <dgm:spPr/>
      <dgm:t>
        <a:bodyPr/>
        <a:lstStyle/>
        <a:p>
          <a:endParaRPr lang="zh-TW" altLang="en-US"/>
        </a:p>
      </dgm:t>
    </dgm:pt>
    <dgm:pt modelId="{6706D17D-5309-4D2E-B1A8-318B5830A038}" type="pres">
      <dgm:prSet presAssocID="{CB8F88F2-8049-4AF9-B3CF-F7AAF68EF441}" presName="Name0" presStyleCnt="0">
        <dgm:presLayoutVars>
          <dgm:dir/>
          <dgm:animLvl val="lvl"/>
          <dgm:resizeHandles val="exact"/>
        </dgm:presLayoutVars>
      </dgm:prSet>
      <dgm:spPr/>
    </dgm:pt>
    <dgm:pt modelId="{EA348DA0-9D5C-41FC-B76F-2638FA599A31}" type="pres">
      <dgm:prSet presAssocID="{F5AC2F56-9FF3-4186-92CE-E954EFC51EB2}" presName="composite" presStyleCnt="0"/>
      <dgm:spPr/>
    </dgm:pt>
    <dgm:pt modelId="{75857519-FB86-426F-B997-9BC4F2C216CF}" type="pres">
      <dgm:prSet presAssocID="{F5AC2F56-9FF3-4186-92CE-E954EFC51EB2}" presName="parTx" presStyleLbl="alignNode1" presStyleIdx="0" presStyleCnt="5" custLinFactNeighborX="-315" custLinFactNeighborY="3754">
        <dgm:presLayoutVars>
          <dgm:chMax val="0"/>
          <dgm:chPref val="0"/>
          <dgm:bulletEnabled val="1"/>
        </dgm:presLayoutVars>
      </dgm:prSet>
      <dgm:spPr/>
    </dgm:pt>
    <dgm:pt modelId="{1D4752A0-6AC3-4B48-9456-BF6674B1BB4F}" type="pres">
      <dgm:prSet presAssocID="{F5AC2F56-9FF3-4186-92CE-E954EFC51EB2}" presName="desTx" presStyleLbl="alignAccFollowNode1" presStyleIdx="0" presStyleCnt="5">
        <dgm:presLayoutVars>
          <dgm:bulletEnabled val="1"/>
        </dgm:presLayoutVars>
      </dgm:prSet>
      <dgm:spPr/>
    </dgm:pt>
    <dgm:pt modelId="{E6A20C3D-8930-4561-BC2B-CB89E9A4EB10}" type="pres">
      <dgm:prSet presAssocID="{7585D04C-4F8C-42BA-8E35-3D55EAD82406}" presName="space" presStyleCnt="0"/>
      <dgm:spPr/>
    </dgm:pt>
    <dgm:pt modelId="{142CB102-A00F-4611-8171-67277EBDCD59}" type="pres">
      <dgm:prSet presAssocID="{F58BF079-A12E-4138-B5C8-DA99183E8A4C}" presName="composite" presStyleCnt="0"/>
      <dgm:spPr/>
    </dgm:pt>
    <dgm:pt modelId="{7B331835-371A-4AAD-A97F-6425251E3464}" type="pres">
      <dgm:prSet presAssocID="{F58BF079-A12E-4138-B5C8-DA99183E8A4C}" presName="parTx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BB3258F2-7D5D-4CE6-80CA-55EE8544BEB3}" type="pres">
      <dgm:prSet presAssocID="{F58BF079-A12E-4138-B5C8-DA99183E8A4C}" presName="desTx" presStyleLbl="alignAccFollowNode1" presStyleIdx="1" presStyleCnt="5">
        <dgm:presLayoutVars>
          <dgm:bulletEnabled val="1"/>
        </dgm:presLayoutVars>
      </dgm:prSet>
      <dgm:spPr/>
    </dgm:pt>
    <dgm:pt modelId="{AAA725CD-792B-4678-8CA2-4246466BF4B1}" type="pres">
      <dgm:prSet presAssocID="{EC2E0A9B-089F-4515-B055-97078FE82655}" presName="space" presStyleCnt="0"/>
      <dgm:spPr/>
    </dgm:pt>
    <dgm:pt modelId="{D04A064A-7B52-49C6-A670-FE47E7694C72}" type="pres">
      <dgm:prSet presAssocID="{2AE82A0D-1FE6-4D9D-AF88-58725CF45DF4}" presName="composite" presStyleCnt="0"/>
      <dgm:spPr/>
    </dgm:pt>
    <dgm:pt modelId="{C0DC7BDE-522A-413E-A986-417B3F762380}" type="pres">
      <dgm:prSet presAssocID="{2AE82A0D-1FE6-4D9D-AF88-58725CF45DF4}" presName="parTx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CE3AC262-06C5-4EEB-888D-D6526B3B99FF}" type="pres">
      <dgm:prSet presAssocID="{2AE82A0D-1FE6-4D9D-AF88-58725CF45DF4}" presName="desTx" presStyleLbl="alignAccFollowNode1" presStyleIdx="2" presStyleCnt="5">
        <dgm:presLayoutVars>
          <dgm:bulletEnabled val="1"/>
        </dgm:presLayoutVars>
      </dgm:prSet>
      <dgm:spPr/>
    </dgm:pt>
    <dgm:pt modelId="{98F80FEF-36BE-43D9-977D-1AE288991A9F}" type="pres">
      <dgm:prSet presAssocID="{428DCD12-3366-48ED-BDF0-3311D93ED00B}" presName="space" presStyleCnt="0"/>
      <dgm:spPr/>
    </dgm:pt>
    <dgm:pt modelId="{25FF0563-1502-4BC2-AA41-4FF304CFEAC7}" type="pres">
      <dgm:prSet presAssocID="{B5210D0F-9260-4397-8ABE-F801A462297C}" presName="composite" presStyleCnt="0"/>
      <dgm:spPr/>
    </dgm:pt>
    <dgm:pt modelId="{4C2CBD8A-9AF6-46A1-954D-7E5D01EDAC35}" type="pres">
      <dgm:prSet presAssocID="{B5210D0F-9260-4397-8ABE-F801A462297C}" presName="parTx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76605FA1-974F-4143-9533-4D0DD2F9AD7B}" type="pres">
      <dgm:prSet presAssocID="{B5210D0F-9260-4397-8ABE-F801A462297C}" presName="desTx" presStyleLbl="alignAccFollowNode1" presStyleIdx="3" presStyleCnt="5">
        <dgm:presLayoutVars>
          <dgm:bulletEnabled val="1"/>
        </dgm:presLayoutVars>
      </dgm:prSet>
      <dgm:spPr/>
    </dgm:pt>
    <dgm:pt modelId="{F39805C3-9A5F-425C-A8BF-8EF08C686862}" type="pres">
      <dgm:prSet presAssocID="{40F9D228-CDE2-4E4E-B85A-6FBBAAB6A117}" presName="space" presStyleCnt="0"/>
      <dgm:spPr/>
    </dgm:pt>
    <dgm:pt modelId="{91918B06-18AC-44FC-A5FD-D802B4B193B6}" type="pres">
      <dgm:prSet presAssocID="{325A8659-B57E-4EAE-8CF9-0F0910AC5A36}" presName="composite" presStyleCnt="0"/>
      <dgm:spPr/>
    </dgm:pt>
    <dgm:pt modelId="{D414387B-4C70-4009-A41E-1062A627CDC4}" type="pres">
      <dgm:prSet presAssocID="{325A8659-B57E-4EAE-8CF9-0F0910AC5A36}" presName="parTx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97EACC9-8564-4454-A6C5-79BC40FE5BD3}" type="pres">
      <dgm:prSet presAssocID="{325A8659-B57E-4EAE-8CF9-0F0910AC5A36}" presName="desTx" presStyleLbl="alignAccFollowNode1" presStyleIdx="4" presStyleCnt="5">
        <dgm:presLayoutVars>
          <dgm:bulletEnabled val="1"/>
        </dgm:presLayoutVars>
      </dgm:prSet>
      <dgm:spPr/>
    </dgm:pt>
  </dgm:ptLst>
  <dgm:cxnLst>
    <dgm:cxn modelId="{09864C04-1511-4E7B-8FE1-7BAF651AA506}" srcId="{B5210D0F-9260-4397-8ABE-F801A462297C}" destId="{546B302B-0BDE-4415-B472-705B2B998CC5}" srcOrd="0" destOrd="0" parTransId="{DC93DAA7-7C67-47C7-9C16-110283BF0326}" sibTransId="{5B1C870F-48C7-446E-AD03-6CFE9D388C09}"/>
    <dgm:cxn modelId="{71DDB60A-2F5C-482F-AFF7-67FA1F72A34F}" srcId="{CB8F88F2-8049-4AF9-B3CF-F7AAF68EF441}" destId="{F5AC2F56-9FF3-4186-92CE-E954EFC51EB2}" srcOrd="0" destOrd="0" parTransId="{4F06ED12-0378-4B9D-9A67-D6210D7597F3}" sibTransId="{7585D04C-4F8C-42BA-8E35-3D55EAD82406}"/>
    <dgm:cxn modelId="{D1FD7E0B-986F-4B25-A23A-C7DDCAA2AE44}" type="presOf" srcId="{F5AC2F56-9FF3-4186-92CE-E954EFC51EB2}" destId="{75857519-FB86-426F-B997-9BC4F2C216CF}" srcOrd="0" destOrd="0" presId="urn:microsoft.com/office/officeart/2005/8/layout/hList1"/>
    <dgm:cxn modelId="{CAFD5D0D-3C00-4E03-BC58-371A9D55DB72}" type="presOf" srcId="{32273095-3F34-4460-8FA5-F784650A533F}" destId="{CE3AC262-06C5-4EEB-888D-D6526B3B99FF}" srcOrd="0" destOrd="0" presId="urn:microsoft.com/office/officeart/2005/8/layout/hList1"/>
    <dgm:cxn modelId="{2FCE5313-97BC-4981-8F26-07968DE66136}" type="presOf" srcId="{D4CF535A-5D4B-4B67-A7D9-6382C28C5ABE}" destId="{CE3AC262-06C5-4EEB-888D-D6526B3B99FF}" srcOrd="0" destOrd="1" presId="urn:microsoft.com/office/officeart/2005/8/layout/hList1"/>
    <dgm:cxn modelId="{E1563914-89A6-4C85-8729-9AE0AC4C86EF}" type="presOf" srcId="{DF722B8A-641A-44DA-9E80-EF6B1B5E22C1}" destId="{1D4752A0-6AC3-4B48-9456-BF6674B1BB4F}" srcOrd="0" destOrd="1" presId="urn:microsoft.com/office/officeart/2005/8/layout/hList1"/>
    <dgm:cxn modelId="{184F3F26-DD29-4224-AF0E-282A78C69005}" srcId="{B5210D0F-9260-4397-8ABE-F801A462297C}" destId="{578452F7-2118-42CC-90BC-84E4DA2EAAEF}" srcOrd="1" destOrd="0" parTransId="{155D9F08-4B02-4F79-887D-C4721D75F528}" sibTransId="{EED00575-20BF-43E3-A75F-9B17A6344EE0}"/>
    <dgm:cxn modelId="{1CF5502D-19CD-4C9A-9C4C-42ED88052510}" srcId="{F58BF079-A12E-4138-B5C8-DA99183E8A4C}" destId="{5231FADA-2C2C-422C-8369-77A99BC073BE}" srcOrd="0" destOrd="0" parTransId="{4EFA5897-DF30-4DC6-BF1F-2AB92139AF60}" sibTransId="{474B9C64-1E8A-48D2-8419-065A88F958FE}"/>
    <dgm:cxn modelId="{588AD63B-13FD-4E48-94D9-BCC8768374F8}" type="presOf" srcId="{578452F7-2118-42CC-90BC-84E4DA2EAAEF}" destId="{76605FA1-974F-4143-9533-4D0DD2F9AD7B}" srcOrd="0" destOrd="1" presId="urn:microsoft.com/office/officeart/2005/8/layout/hList1"/>
    <dgm:cxn modelId="{E4C3605B-5F18-43D5-B026-342D39BC81FB}" srcId="{CB8F88F2-8049-4AF9-B3CF-F7AAF68EF441}" destId="{2AE82A0D-1FE6-4D9D-AF88-58725CF45DF4}" srcOrd="2" destOrd="0" parTransId="{88EF72F6-50DE-4DD4-B463-35EE37A0302B}" sibTransId="{428DCD12-3366-48ED-BDF0-3311D93ED00B}"/>
    <dgm:cxn modelId="{F87CF25D-7DC5-4F05-AC17-A67F5A208C73}" type="presOf" srcId="{325A8659-B57E-4EAE-8CF9-0F0910AC5A36}" destId="{D414387B-4C70-4009-A41E-1062A627CDC4}" srcOrd="0" destOrd="0" presId="urn:microsoft.com/office/officeart/2005/8/layout/hList1"/>
    <dgm:cxn modelId="{022A1161-7919-430B-9B05-5923C5A9BE61}" type="presOf" srcId="{546B302B-0BDE-4415-B472-705B2B998CC5}" destId="{76605FA1-974F-4143-9533-4D0DD2F9AD7B}" srcOrd="0" destOrd="0" presId="urn:microsoft.com/office/officeart/2005/8/layout/hList1"/>
    <dgm:cxn modelId="{3211AD41-9B18-43B5-ABB7-2C72AD82FBF1}" srcId="{325A8659-B57E-4EAE-8CF9-0F0910AC5A36}" destId="{2DCCD32F-A3C4-4D5F-BD00-E7D0BF019262}" srcOrd="0" destOrd="0" parTransId="{5A524930-DBA4-49DA-9F50-7D3711AD7A07}" sibTransId="{A2B00021-2219-48A0-A691-4AC9CB2B1C9B}"/>
    <dgm:cxn modelId="{BF081945-59C3-4AEF-83C5-F2690DF5D74F}" type="presOf" srcId="{B5210D0F-9260-4397-8ABE-F801A462297C}" destId="{4C2CBD8A-9AF6-46A1-954D-7E5D01EDAC35}" srcOrd="0" destOrd="0" presId="urn:microsoft.com/office/officeart/2005/8/layout/hList1"/>
    <dgm:cxn modelId="{9C11D25A-74AB-44F5-8EC8-DF44B77A5718}" type="presOf" srcId="{1575524A-A108-4A3D-B1AD-78F69B856589}" destId="{76605FA1-974F-4143-9533-4D0DD2F9AD7B}" srcOrd="0" destOrd="2" presId="urn:microsoft.com/office/officeart/2005/8/layout/hList1"/>
    <dgm:cxn modelId="{1D4EA789-6950-437F-97ED-D61F7F2C1CF5}" srcId="{2AE82A0D-1FE6-4D9D-AF88-58725CF45DF4}" destId="{32273095-3F34-4460-8FA5-F784650A533F}" srcOrd="0" destOrd="0" parTransId="{BB587AAC-F8EC-401F-9A4F-7A503155C651}" sibTransId="{CCFED734-9633-428E-A2EC-96984A3C0608}"/>
    <dgm:cxn modelId="{0335A48A-BCA8-49CD-A21C-99D0CC73705D}" srcId="{B5210D0F-9260-4397-8ABE-F801A462297C}" destId="{1575524A-A108-4A3D-B1AD-78F69B856589}" srcOrd="2" destOrd="0" parTransId="{415E50B1-907E-4EED-88A5-912E4C55FD0E}" sibTransId="{E5A229C9-496C-437C-B703-303BD86B01A7}"/>
    <dgm:cxn modelId="{16B9AB8D-2123-443B-AC70-898C65B0669A}" type="presOf" srcId="{F58BF079-A12E-4138-B5C8-DA99183E8A4C}" destId="{7B331835-371A-4AAD-A97F-6425251E3464}" srcOrd="0" destOrd="0" presId="urn:microsoft.com/office/officeart/2005/8/layout/hList1"/>
    <dgm:cxn modelId="{AED03F8E-1829-4349-8FC4-727879479B41}" type="presOf" srcId="{5231FADA-2C2C-422C-8369-77A99BC073BE}" destId="{BB3258F2-7D5D-4CE6-80CA-55EE8544BEB3}" srcOrd="0" destOrd="0" presId="urn:microsoft.com/office/officeart/2005/8/layout/hList1"/>
    <dgm:cxn modelId="{9660C09D-9AAD-4593-8A63-35AEDFC0DB2E}" type="presOf" srcId="{2AE82A0D-1FE6-4D9D-AF88-58725CF45DF4}" destId="{C0DC7BDE-522A-413E-A986-417B3F762380}" srcOrd="0" destOrd="0" presId="urn:microsoft.com/office/officeart/2005/8/layout/hList1"/>
    <dgm:cxn modelId="{3E95F59E-9919-47BB-AB43-FFBC8270ACE7}" srcId="{F5AC2F56-9FF3-4186-92CE-E954EFC51EB2}" destId="{07D36000-630E-4349-A0D4-E5C311FC214A}" srcOrd="0" destOrd="0" parTransId="{B6534380-EDEA-4814-8401-9243D0555717}" sibTransId="{670F06CA-EE5F-4A60-AE69-B9F2D0993EC5}"/>
    <dgm:cxn modelId="{947A13A0-A0F7-4206-A3AF-12A698CC9E6C}" srcId="{CB8F88F2-8049-4AF9-B3CF-F7AAF68EF441}" destId="{F58BF079-A12E-4138-B5C8-DA99183E8A4C}" srcOrd="1" destOrd="0" parTransId="{A8BB3E8F-2D83-4A77-84F3-B0024A98CC6A}" sibTransId="{EC2E0A9B-089F-4515-B055-97078FE82655}"/>
    <dgm:cxn modelId="{BA9D5CB6-0E56-4AAA-AB14-FD410B029C28}" srcId="{CB8F88F2-8049-4AF9-B3CF-F7AAF68EF441}" destId="{325A8659-B57E-4EAE-8CF9-0F0910AC5A36}" srcOrd="4" destOrd="0" parTransId="{247DAC60-80EA-40BD-8F8C-921F8D4FEF9E}" sibTransId="{7BC93BF1-2D86-49D3-8982-F5B684CFBBA5}"/>
    <dgm:cxn modelId="{7E087CBE-FFDB-47FA-AE50-26C5686BC5A8}" srcId="{F5AC2F56-9FF3-4186-92CE-E954EFC51EB2}" destId="{DF722B8A-641A-44DA-9E80-EF6B1B5E22C1}" srcOrd="1" destOrd="0" parTransId="{DCDEB6D1-B5C7-49C4-9288-155C0EAC144F}" sibTransId="{D24B1B82-CAF5-4021-8EA4-7EF034142879}"/>
    <dgm:cxn modelId="{5FF432BF-0449-492D-B399-21AF5BB030E9}" type="presOf" srcId="{07D36000-630E-4349-A0D4-E5C311FC214A}" destId="{1D4752A0-6AC3-4B48-9456-BF6674B1BB4F}" srcOrd="0" destOrd="0" presId="urn:microsoft.com/office/officeart/2005/8/layout/hList1"/>
    <dgm:cxn modelId="{FEC245E1-A34F-466F-8821-75692E5BEA51}" type="presOf" srcId="{2DCCD32F-A3C4-4D5F-BD00-E7D0BF019262}" destId="{097EACC9-8564-4454-A6C5-79BC40FE5BD3}" srcOrd="0" destOrd="0" presId="urn:microsoft.com/office/officeart/2005/8/layout/hList1"/>
    <dgm:cxn modelId="{24392AE8-A33C-426F-9128-D89D83BE7B4B}" srcId="{CB8F88F2-8049-4AF9-B3CF-F7AAF68EF441}" destId="{B5210D0F-9260-4397-8ABE-F801A462297C}" srcOrd="3" destOrd="0" parTransId="{037AE0C8-F340-4484-B534-F1D6BC301359}" sibTransId="{40F9D228-CDE2-4E4E-B85A-6FBBAAB6A117}"/>
    <dgm:cxn modelId="{C105B0EB-92C9-4D91-8B67-F32A8004EC1B}" type="presOf" srcId="{EEE3403D-6FD2-48D4-84BD-F50BFAB04847}" destId="{BB3258F2-7D5D-4CE6-80CA-55EE8544BEB3}" srcOrd="0" destOrd="1" presId="urn:microsoft.com/office/officeart/2005/8/layout/hList1"/>
    <dgm:cxn modelId="{742D74EE-9F12-422B-852E-0B716543E1C6}" srcId="{2AE82A0D-1FE6-4D9D-AF88-58725CF45DF4}" destId="{D4CF535A-5D4B-4B67-A7D9-6382C28C5ABE}" srcOrd="1" destOrd="0" parTransId="{C531CF0C-B27F-484A-BA9E-C098C94A0803}" sibTransId="{0752E545-D3A5-4DA6-B2A1-1DB6E1BC1BF9}"/>
    <dgm:cxn modelId="{86A886F5-BC7D-46CE-B802-64F2141222C9}" srcId="{F58BF079-A12E-4138-B5C8-DA99183E8A4C}" destId="{EEE3403D-6FD2-48D4-84BD-F50BFAB04847}" srcOrd="1" destOrd="0" parTransId="{0061B47D-F55F-4054-B154-3B073EC5F6AC}" sibTransId="{09C339EF-F253-49A0-89C8-35E4C14A60E1}"/>
    <dgm:cxn modelId="{4BE531FA-4B9E-41E4-92D9-37E6AE18D3A6}" type="presOf" srcId="{CB8F88F2-8049-4AF9-B3CF-F7AAF68EF441}" destId="{6706D17D-5309-4D2E-B1A8-318B5830A038}" srcOrd="0" destOrd="0" presId="urn:microsoft.com/office/officeart/2005/8/layout/hList1"/>
    <dgm:cxn modelId="{A3B41255-B179-495D-AACE-3C453D776877}" type="presParOf" srcId="{6706D17D-5309-4D2E-B1A8-318B5830A038}" destId="{EA348DA0-9D5C-41FC-B76F-2638FA599A31}" srcOrd="0" destOrd="0" presId="urn:microsoft.com/office/officeart/2005/8/layout/hList1"/>
    <dgm:cxn modelId="{05D3CEF8-F126-47F7-A221-0AB632C3DD72}" type="presParOf" srcId="{EA348DA0-9D5C-41FC-B76F-2638FA599A31}" destId="{75857519-FB86-426F-B997-9BC4F2C216CF}" srcOrd="0" destOrd="0" presId="urn:microsoft.com/office/officeart/2005/8/layout/hList1"/>
    <dgm:cxn modelId="{8B008E79-D589-4B5B-9BF0-3E45DB9658EF}" type="presParOf" srcId="{EA348DA0-9D5C-41FC-B76F-2638FA599A31}" destId="{1D4752A0-6AC3-4B48-9456-BF6674B1BB4F}" srcOrd="1" destOrd="0" presId="urn:microsoft.com/office/officeart/2005/8/layout/hList1"/>
    <dgm:cxn modelId="{F7D42000-C701-41C1-A518-E3036DAAA177}" type="presParOf" srcId="{6706D17D-5309-4D2E-B1A8-318B5830A038}" destId="{E6A20C3D-8930-4561-BC2B-CB89E9A4EB10}" srcOrd="1" destOrd="0" presId="urn:microsoft.com/office/officeart/2005/8/layout/hList1"/>
    <dgm:cxn modelId="{6B5E6876-DB0E-4147-969C-B1BCA4E0B10C}" type="presParOf" srcId="{6706D17D-5309-4D2E-B1A8-318B5830A038}" destId="{142CB102-A00F-4611-8171-67277EBDCD59}" srcOrd="2" destOrd="0" presId="urn:microsoft.com/office/officeart/2005/8/layout/hList1"/>
    <dgm:cxn modelId="{87E2C282-C044-40B0-8B21-573182DD0F8D}" type="presParOf" srcId="{142CB102-A00F-4611-8171-67277EBDCD59}" destId="{7B331835-371A-4AAD-A97F-6425251E3464}" srcOrd="0" destOrd="0" presId="urn:microsoft.com/office/officeart/2005/8/layout/hList1"/>
    <dgm:cxn modelId="{C4044C29-4D48-43B0-9A93-B3597DE23AEF}" type="presParOf" srcId="{142CB102-A00F-4611-8171-67277EBDCD59}" destId="{BB3258F2-7D5D-4CE6-80CA-55EE8544BEB3}" srcOrd="1" destOrd="0" presId="urn:microsoft.com/office/officeart/2005/8/layout/hList1"/>
    <dgm:cxn modelId="{9B5DCC8D-E99F-4DDD-9F60-88462DBE4FA1}" type="presParOf" srcId="{6706D17D-5309-4D2E-B1A8-318B5830A038}" destId="{AAA725CD-792B-4678-8CA2-4246466BF4B1}" srcOrd="3" destOrd="0" presId="urn:microsoft.com/office/officeart/2005/8/layout/hList1"/>
    <dgm:cxn modelId="{0A1AE932-D164-413B-BDD4-150976C4B930}" type="presParOf" srcId="{6706D17D-5309-4D2E-B1A8-318B5830A038}" destId="{D04A064A-7B52-49C6-A670-FE47E7694C72}" srcOrd="4" destOrd="0" presId="urn:microsoft.com/office/officeart/2005/8/layout/hList1"/>
    <dgm:cxn modelId="{9D78DBFD-B282-4CFB-B82F-CB29D1A1E89B}" type="presParOf" srcId="{D04A064A-7B52-49C6-A670-FE47E7694C72}" destId="{C0DC7BDE-522A-413E-A986-417B3F762380}" srcOrd="0" destOrd="0" presId="urn:microsoft.com/office/officeart/2005/8/layout/hList1"/>
    <dgm:cxn modelId="{4B1AF261-393A-4B12-A818-684486645B1F}" type="presParOf" srcId="{D04A064A-7B52-49C6-A670-FE47E7694C72}" destId="{CE3AC262-06C5-4EEB-888D-D6526B3B99FF}" srcOrd="1" destOrd="0" presId="urn:microsoft.com/office/officeart/2005/8/layout/hList1"/>
    <dgm:cxn modelId="{EC457BEA-E185-4E64-ACCD-811CF151C201}" type="presParOf" srcId="{6706D17D-5309-4D2E-B1A8-318B5830A038}" destId="{98F80FEF-36BE-43D9-977D-1AE288991A9F}" srcOrd="5" destOrd="0" presId="urn:microsoft.com/office/officeart/2005/8/layout/hList1"/>
    <dgm:cxn modelId="{B048AFC3-A265-492D-BB3D-A2421B8B25CE}" type="presParOf" srcId="{6706D17D-5309-4D2E-B1A8-318B5830A038}" destId="{25FF0563-1502-4BC2-AA41-4FF304CFEAC7}" srcOrd="6" destOrd="0" presId="urn:microsoft.com/office/officeart/2005/8/layout/hList1"/>
    <dgm:cxn modelId="{006E6E84-2EB5-48F9-A8E1-DBFB837BE23B}" type="presParOf" srcId="{25FF0563-1502-4BC2-AA41-4FF304CFEAC7}" destId="{4C2CBD8A-9AF6-46A1-954D-7E5D01EDAC35}" srcOrd="0" destOrd="0" presId="urn:microsoft.com/office/officeart/2005/8/layout/hList1"/>
    <dgm:cxn modelId="{6A9A0EB4-351D-42D4-ADBE-4B21D590F22C}" type="presParOf" srcId="{25FF0563-1502-4BC2-AA41-4FF304CFEAC7}" destId="{76605FA1-974F-4143-9533-4D0DD2F9AD7B}" srcOrd="1" destOrd="0" presId="urn:microsoft.com/office/officeart/2005/8/layout/hList1"/>
    <dgm:cxn modelId="{8B98F9A1-7B86-4BBA-8FD8-57F0ED6F7D64}" type="presParOf" srcId="{6706D17D-5309-4D2E-B1A8-318B5830A038}" destId="{F39805C3-9A5F-425C-A8BF-8EF08C686862}" srcOrd="7" destOrd="0" presId="urn:microsoft.com/office/officeart/2005/8/layout/hList1"/>
    <dgm:cxn modelId="{F61595DE-3C04-462D-8D44-6B283910EC1C}" type="presParOf" srcId="{6706D17D-5309-4D2E-B1A8-318B5830A038}" destId="{91918B06-18AC-44FC-A5FD-D802B4B193B6}" srcOrd="8" destOrd="0" presId="urn:microsoft.com/office/officeart/2005/8/layout/hList1"/>
    <dgm:cxn modelId="{D6E533B0-0110-4447-9273-BADD2BF7EEA2}" type="presParOf" srcId="{91918B06-18AC-44FC-A5FD-D802B4B193B6}" destId="{D414387B-4C70-4009-A41E-1062A627CDC4}" srcOrd="0" destOrd="0" presId="urn:microsoft.com/office/officeart/2005/8/layout/hList1"/>
    <dgm:cxn modelId="{95D3848A-2837-4874-B6EE-FEF4B6AFBDCF}" type="presParOf" srcId="{91918B06-18AC-44FC-A5FD-D802B4B193B6}" destId="{097EACC9-8564-4454-A6C5-79BC40FE5BD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Arduino</a:t>
          </a:r>
        </a:p>
        <a:p>
          <a:r>
            <a:rPr lang="en-US" altLang="zh-TW" dirty="0"/>
            <a:t>ESP32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字幕機</a:t>
          </a:r>
          <a:endParaRPr lang="en-US" altLang="zh-TW" dirty="0"/>
        </a:p>
        <a:p>
          <a:r>
            <a:rPr lang="en-US" b="1" i="0" dirty="0"/>
            <a:t>ST7735S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E2EB2A13-0677-4638-B574-9DAAA0247A54}">
      <dgm:prSet phldrT="[文字]"/>
      <dgm:spPr/>
      <dgm:t>
        <a:bodyPr/>
        <a:lstStyle/>
        <a:p>
          <a:r>
            <a:rPr lang="en-US" altLang="zh-TW" dirty="0" err="1"/>
            <a:t>Wifi</a:t>
          </a:r>
          <a:r>
            <a:rPr lang="en-US" altLang="zh-TW" dirty="0"/>
            <a:t> </a:t>
          </a:r>
          <a:r>
            <a:rPr lang="zh-TW" altLang="en-US" dirty="0"/>
            <a:t>連線</a:t>
          </a:r>
        </a:p>
      </dgm:t>
    </dgm:pt>
    <dgm:pt modelId="{E33760F1-50A0-42EA-A514-A067E217A1E6}" type="par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1C6DC2BB-8BB7-4CA6-BC1B-A23652AEA4B0}" type="sib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3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3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3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A3065B8D-141B-46CA-8134-515C1389511F}" type="pres">
      <dgm:prSet presAssocID="{E33760F1-50A0-42EA-A514-A067E217A1E6}" presName="Name37" presStyleLbl="parChTrans1D2" presStyleIdx="1" presStyleCnt="3"/>
      <dgm:spPr/>
    </dgm:pt>
    <dgm:pt modelId="{782D5D5A-766A-4C28-89E8-7910875512D1}" type="pres">
      <dgm:prSet presAssocID="{E2EB2A13-0677-4638-B574-9DAAA0247A54}" presName="hierRoot2" presStyleCnt="0">
        <dgm:presLayoutVars>
          <dgm:hierBranch val="init"/>
        </dgm:presLayoutVars>
      </dgm:prSet>
      <dgm:spPr/>
    </dgm:pt>
    <dgm:pt modelId="{C5BABE07-8130-4B1B-ADA9-C14C5DE56C52}" type="pres">
      <dgm:prSet presAssocID="{E2EB2A13-0677-4638-B574-9DAAA0247A54}" presName="rootComposite" presStyleCnt="0"/>
      <dgm:spPr/>
    </dgm:pt>
    <dgm:pt modelId="{0B2C9BC5-C6EF-47DF-B5CC-FC9ECF8EE862}" type="pres">
      <dgm:prSet presAssocID="{E2EB2A13-0677-4638-B574-9DAAA0247A54}" presName="rootText" presStyleLbl="node2" presStyleIdx="1" presStyleCnt="3">
        <dgm:presLayoutVars>
          <dgm:chPref val="3"/>
        </dgm:presLayoutVars>
      </dgm:prSet>
      <dgm:spPr/>
    </dgm:pt>
    <dgm:pt modelId="{A75FA994-AD32-43AE-9F30-E3FBCE29E658}" type="pres">
      <dgm:prSet presAssocID="{E2EB2A13-0677-4638-B574-9DAAA0247A54}" presName="rootConnector" presStyleLbl="node2" presStyleIdx="1" presStyleCnt="3"/>
      <dgm:spPr/>
    </dgm:pt>
    <dgm:pt modelId="{09563C9E-5F2E-482A-AD27-E4A07EFEBA25}" type="pres">
      <dgm:prSet presAssocID="{E2EB2A13-0677-4638-B574-9DAAA0247A54}" presName="hierChild4" presStyleCnt="0"/>
      <dgm:spPr/>
    </dgm:pt>
    <dgm:pt modelId="{48A850CA-6F02-454C-8F55-F238F57059BE}" type="pres">
      <dgm:prSet presAssocID="{E2EB2A13-0677-4638-B574-9DAAA0247A5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2" presStyleCnt="3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2" presStyleCnt="3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2" presStyleCnt="3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7107412F-E849-4EED-BB38-5F90B5F30E1B}" type="presOf" srcId="{E2EB2A13-0677-4638-B574-9DAAA0247A54}" destId="{A75FA994-AD32-43AE-9F30-E3FBCE29E658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0244145C-F5C0-4C4E-B900-8D3030C0FF3C}" type="presOf" srcId="{E2EB2A13-0677-4638-B574-9DAAA0247A54}" destId="{0B2C9BC5-C6EF-47DF-B5CC-FC9ECF8EE862}" srcOrd="0" destOrd="0" presId="urn:microsoft.com/office/officeart/2005/8/layout/orgChart1"/>
    <dgm:cxn modelId="{900F494B-E2E0-45F8-B689-7B0BB575F917}" srcId="{CFD7750A-1ABC-4579-A1C6-54ADEA483F33}" destId="{D4931DD1-2919-47B1-92EE-A67CC4085829}" srcOrd="2" destOrd="0" parTransId="{693D0C6A-F033-42F9-B967-7914A091CCCE}" sibTransId="{B6A4E833-8F5D-4937-B4F3-92896437D0F4}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DB242FA7-0624-4899-818F-D91789C5C7C3}" type="presOf" srcId="{E33760F1-50A0-42EA-A514-A067E217A1E6}" destId="{A3065B8D-141B-46CA-8134-515C1389511F}" srcOrd="0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C45B91F3-9114-43BA-98BB-71B795633B24}" srcId="{CFD7750A-1ABC-4579-A1C6-54ADEA483F33}" destId="{E2EB2A13-0677-4638-B574-9DAAA0247A54}" srcOrd="1" destOrd="0" parTransId="{E33760F1-50A0-42EA-A514-A067E217A1E6}" sibTransId="{1C6DC2BB-8BB7-4CA6-BC1B-A23652AEA4B0}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BE0EF97F-F93A-46BD-9B53-CF165715AF28}" type="presParOf" srcId="{458C6807-3881-45DF-9F0F-39FCD0116046}" destId="{A3065B8D-141B-46CA-8134-515C1389511F}" srcOrd="2" destOrd="0" presId="urn:microsoft.com/office/officeart/2005/8/layout/orgChart1"/>
    <dgm:cxn modelId="{D6E9E28A-9327-4780-9EAD-E28883CB253A}" type="presParOf" srcId="{458C6807-3881-45DF-9F0F-39FCD0116046}" destId="{782D5D5A-766A-4C28-89E8-7910875512D1}" srcOrd="3" destOrd="0" presId="urn:microsoft.com/office/officeart/2005/8/layout/orgChart1"/>
    <dgm:cxn modelId="{8E180824-0244-402D-9570-FC752295C809}" type="presParOf" srcId="{782D5D5A-766A-4C28-89E8-7910875512D1}" destId="{C5BABE07-8130-4B1B-ADA9-C14C5DE56C52}" srcOrd="0" destOrd="0" presId="urn:microsoft.com/office/officeart/2005/8/layout/orgChart1"/>
    <dgm:cxn modelId="{C254DCD1-8D8B-47F2-B322-BF957FD8F920}" type="presParOf" srcId="{C5BABE07-8130-4B1B-ADA9-C14C5DE56C52}" destId="{0B2C9BC5-C6EF-47DF-B5CC-FC9ECF8EE862}" srcOrd="0" destOrd="0" presId="urn:microsoft.com/office/officeart/2005/8/layout/orgChart1"/>
    <dgm:cxn modelId="{B4C176F3-10DB-423B-B9BA-F71B038E7902}" type="presParOf" srcId="{C5BABE07-8130-4B1B-ADA9-C14C5DE56C52}" destId="{A75FA994-AD32-43AE-9F30-E3FBCE29E658}" srcOrd="1" destOrd="0" presId="urn:microsoft.com/office/officeart/2005/8/layout/orgChart1"/>
    <dgm:cxn modelId="{0C40AD64-83F4-41C6-95A8-2C3F241FE3D9}" type="presParOf" srcId="{782D5D5A-766A-4C28-89E8-7910875512D1}" destId="{09563C9E-5F2E-482A-AD27-E4A07EFEBA25}" srcOrd="1" destOrd="0" presId="urn:microsoft.com/office/officeart/2005/8/layout/orgChart1"/>
    <dgm:cxn modelId="{076D10EE-091D-44C2-BE39-CC43F8111229}" type="presParOf" srcId="{782D5D5A-766A-4C28-89E8-7910875512D1}" destId="{48A850CA-6F02-454C-8F55-F238F57059BE}" srcOrd="2" destOrd="0" presId="urn:microsoft.com/office/officeart/2005/8/layout/orgChart1"/>
    <dgm:cxn modelId="{E367F9C0-96A1-49F2-BE6F-EB7F744C3A82}" type="presParOf" srcId="{458C6807-3881-45DF-9F0F-39FCD0116046}" destId="{961FB4DC-BEE5-4482-AAAD-7876AF1ACBE9}" srcOrd="4" destOrd="0" presId="urn:microsoft.com/office/officeart/2005/8/layout/orgChart1"/>
    <dgm:cxn modelId="{6ED3FFA7-B961-42CF-946E-8FD94D999B1E}" type="presParOf" srcId="{458C6807-3881-45DF-9F0F-39FCD0116046}" destId="{3E4F0D2E-DC7E-40B0-879C-6147A6A6830F}" srcOrd="5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zh-TW" altLang="en-US" dirty="0"/>
            <a:t>車輛進入</a:t>
          </a: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8CEC219-DB99-4BA7-A354-C4B9144DB1F8}">
      <dgm:prSet phldrT="[文字]"/>
      <dgm:spPr/>
      <dgm:t>
        <a:bodyPr/>
        <a:lstStyle/>
        <a:p>
          <a:r>
            <a:rPr lang="zh-TW" altLang="en-US" dirty="0"/>
            <a:t>啟動車牌辨識</a:t>
          </a: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EEBD1DEC-2EAB-4EA9-A2AC-A8027C92265E}">
      <dgm:prSet phldrT="[文字]"/>
      <dgm:spPr/>
      <dgm:t>
        <a:bodyPr/>
        <a:lstStyle/>
        <a:p>
          <a:r>
            <a:rPr lang="zh-TW" altLang="en-US" dirty="0"/>
            <a:t>辨識結果處置</a:t>
          </a: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575E7A91-105A-48C1-B97F-99AF2B95388F}">
      <dgm:prSet phldrT="[文字]"/>
      <dgm:spPr/>
      <dgm:t>
        <a:bodyPr/>
        <a:lstStyle/>
        <a:p>
          <a:r>
            <a:rPr lang="en-US" altLang="zh-TW" dirty="0"/>
            <a:t>Log</a:t>
          </a:r>
          <a:r>
            <a:rPr lang="zh-TW" altLang="en-US" dirty="0"/>
            <a:t>寫入資料庫</a:t>
          </a:r>
        </a:p>
      </dgm:t>
    </dgm:pt>
    <dgm:pt modelId="{E02562CC-F590-42E4-87E6-8C131EB499C5}" type="parTrans" cxnId="{34D76CC9-F098-4347-A4AE-0A34DF09473B}">
      <dgm:prSet/>
      <dgm:spPr/>
      <dgm:t>
        <a:bodyPr/>
        <a:lstStyle/>
        <a:p>
          <a:endParaRPr lang="zh-TW" altLang="en-US"/>
        </a:p>
      </dgm:t>
    </dgm:pt>
    <dgm:pt modelId="{D52DAD62-BFB6-4FDC-B756-2AF332D79A59}" type="sibTrans" cxnId="{34D76CC9-F098-4347-A4AE-0A34DF09473B}">
      <dgm:prSet/>
      <dgm:spPr/>
      <dgm:t>
        <a:bodyPr/>
        <a:lstStyle/>
        <a:p>
          <a:endParaRPr lang="zh-TW" altLang="en-US"/>
        </a:p>
      </dgm:t>
    </dgm:pt>
    <dgm:pt modelId="{4DD1630D-8129-4D8E-8055-08B68E58F109}">
      <dgm:prSet phldrT="[文字]"/>
      <dgm:spPr/>
      <dgm:t>
        <a:bodyPr/>
        <a:lstStyle/>
        <a:p>
          <a:r>
            <a:rPr lang="zh-TW" altLang="en-US" dirty="0"/>
            <a:t>柵道處置</a:t>
          </a:r>
        </a:p>
      </dgm:t>
    </dgm:pt>
    <dgm:pt modelId="{629ACB78-6840-4F30-B5E3-875FC1315B74}" type="parTrans" cxnId="{A2364CA4-554F-4BA1-8D36-AC4142B1035C}">
      <dgm:prSet/>
      <dgm:spPr/>
      <dgm:t>
        <a:bodyPr/>
        <a:lstStyle/>
        <a:p>
          <a:endParaRPr lang="zh-TW" altLang="en-US"/>
        </a:p>
      </dgm:t>
    </dgm:pt>
    <dgm:pt modelId="{152FB28C-6FF0-4805-81BD-1C37E288D976}" type="sibTrans" cxnId="{A2364CA4-554F-4BA1-8D36-AC4142B1035C}">
      <dgm:prSet/>
      <dgm:spPr/>
      <dgm:t>
        <a:bodyPr/>
        <a:lstStyle/>
        <a:p>
          <a:endParaRPr lang="zh-TW" altLang="en-US"/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dirty="0"/>
            <a:t>超音波偵測到車輛進入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736D7155-563B-4882-8BFF-2D9F5517E92C}">
      <dgm:prSet phldrT="[文字]"/>
      <dgm:spPr/>
      <dgm:t>
        <a:bodyPr/>
        <a:lstStyle/>
        <a:p>
          <a:r>
            <a:rPr lang="zh-TW" altLang="en-US" dirty="0"/>
            <a:t>發布車輛進入訊息</a:t>
          </a:r>
        </a:p>
      </dgm:t>
    </dgm:pt>
    <dgm:pt modelId="{58D3DA7A-E29E-4A46-A646-199B3DC316D8}" type="par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2ACC126F-38E1-4DBC-B24B-FE2AA1A221BE}" type="sib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356E9390-35B1-45CD-BD91-8FE79517558B}">
      <dgm:prSet/>
      <dgm:spPr/>
      <dgm:t>
        <a:bodyPr/>
        <a:lstStyle/>
        <a:p>
          <a:r>
            <a:rPr lang="zh-TW" altLang="en-US" dirty="0"/>
            <a:t>獲知車輛進入</a:t>
          </a:r>
        </a:p>
      </dgm:t>
    </dgm:pt>
    <dgm:pt modelId="{17451F0B-9C18-43F6-95AA-22B045A0D540}" type="par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6617AB2F-BBB5-4C7E-A622-8AA7D18C0D74}" type="sib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9EC06C09-52E1-403C-A5A7-9D33570228DD}">
      <dgm:prSet/>
      <dgm:spPr/>
      <dgm:t>
        <a:bodyPr/>
        <a:lstStyle/>
        <a:p>
          <a:r>
            <a:rPr lang="zh-TW" altLang="en-US" dirty="0"/>
            <a:t>啟動攝影機進行識別</a:t>
          </a:r>
        </a:p>
      </dgm:t>
    </dgm:pt>
    <dgm:pt modelId="{F8A332AC-23EC-41B5-9918-9CFCB9747764}" type="parTrans" cxnId="{6007FC76-28EC-4166-BD2A-39ACB1262BC2}">
      <dgm:prSet/>
      <dgm:spPr/>
      <dgm:t>
        <a:bodyPr/>
        <a:lstStyle/>
        <a:p>
          <a:endParaRPr lang="zh-TW" altLang="en-US"/>
        </a:p>
      </dgm:t>
    </dgm:pt>
    <dgm:pt modelId="{E53C3713-6A3E-4A95-B71A-7759DCBC3594}" type="sibTrans" cxnId="{6007FC76-28EC-4166-BD2A-39ACB1262BC2}">
      <dgm:prSet/>
      <dgm:spPr/>
      <dgm:t>
        <a:bodyPr/>
        <a:lstStyle/>
        <a:p>
          <a:endParaRPr lang="zh-TW" altLang="en-US"/>
        </a:p>
      </dgm:t>
    </dgm:pt>
    <dgm:pt modelId="{3418688F-5A19-4FA0-B7F2-78974E3C74F2}">
      <dgm:prSet/>
      <dgm:spPr/>
      <dgm:t>
        <a:bodyPr/>
        <a:lstStyle/>
        <a:p>
          <a:r>
            <a:rPr lang="zh-TW" altLang="en-US" dirty="0"/>
            <a:t>比對車號是否合法</a:t>
          </a:r>
        </a:p>
      </dgm:t>
    </dgm:pt>
    <dgm:pt modelId="{B76C57FA-B5D0-425D-82AA-5B000268D172}" type="par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9A373EF5-6226-4823-A63B-7B700AC204AD}" type="sib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 dirty="0"/>
            <a:t>發布字幕機訊息內容</a:t>
          </a:r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AA8E0524-C5FF-4898-B8EF-2291FA01A247}">
      <dgm:prSet/>
      <dgm:spPr/>
      <dgm:t>
        <a:bodyPr/>
        <a:lstStyle/>
        <a:p>
          <a:r>
            <a:rPr lang="zh-TW" altLang="en-US" dirty="0"/>
            <a:t>發布柵門升</a:t>
          </a:r>
          <a:r>
            <a:rPr lang="en-US" altLang="zh-TW" dirty="0"/>
            <a:t>/</a:t>
          </a:r>
          <a:r>
            <a:rPr lang="zh-TW" altLang="en-US" dirty="0"/>
            <a:t>降命令</a:t>
          </a:r>
        </a:p>
      </dgm:t>
    </dgm:pt>
    <dgm:pt modelId="{326BD448-BE31-426C-8EB3-0CEDC125F8E4}" type="parTrans" cxnId="{3DCAF1D4-D294-4F10-A8B8-7D1054EEFDE9}">
      <dgm:prSet/>
      <dgm:spPr/>
      <dgm:t>
        <a:bodyPr/>
        <a:lstStyle/>
        <a:p>
          <a:endParaRPr lang="zh-TW" altLang="en-US"/>
        </a:p>
      </dgm:t>
    </dgm:pt>
    <dgm:pt modelId="{EF27503B-77FB-452C-A264-3C5F349424B4}" type="sibTrans" cxnId="{3DCAF1D4-D294-4F10-A8B8-7D1054EEFDE9}">
      <dgm:prSet/>
      <dgm:spPr/>
      <dgm:t>
        <a:bodyPr/>
        <a:lstStyle/>
        <a:p>
          <a:endParaRPr lang="zh-TW" altLang="en-US"/>
        </a:p>
      </dgm:t>
    </dgm:pt>
    <dgm:pt modelId="{30730068-EA5C-4E06-BD4F-DF70329027E6}">
      <dgm:prSet/>
      <dgm:spPr/>
      <dgm:t>
        <a:bodyPr/>
        <a:lstStyle/>
        <a:p>
          <a:r>
            <a:rPr lang="zh-TW" altLang="en-US" dirty="0"/>
            <a:t>發布</a:t>
          </a:r>
          <a:r>
            <a:rPr lang="en-US" altLang="zh-TW" dirty="0"/>
            <a:t>Log</a:t>
          </a:r>
          <a:r>
            <a:rPr lang="zh-TW" altLang="en-US" dirty="0"/>
            <a:t>內容</a:t>
          </a:r>
        </a:p>
      </dgm:t>
    </dgm:pt>
    <dgm:pt modelId="{79B83F25-B7E6-41AC-9901-48CE9EF93239}" type="parTrans" cxnId="{83499E93-77BC-431F-B1EC-1C74ACA1DA95}">
      <dgm:prSet/>
      <dgm:spPr/>
      <dgm:t>
        <a:bodyPr/>
        <a:lstStyle/>
        <a:p>
          <a:endParaRPr lang="zh-TW" altLang="en-US"/>
        </a:p>
      </dgm:t>
    </dgm:pt>
    <dgm:pt modelId="{D10E52E3-B093-4565-AFF8-723C4D061968}" type="sibTrans" cxnId="{83499E93-77BC-431F-B1EC-1C74ACA1DA95}">
      <dgm:prSet/>
      <dgm:spPr/>
      <dgm:t>
        <a:bodyPr/>
        <a:lstStyle/>
        <a:p>
          <a:endParaRPr lang="zh-TW" altLang="en-US"/>
        </a:p>
      </dgm:t>
    </dgm:pt>
    <dgm:pt modelId="{A7804C5D-B4A5-4206-9FA7-0273639E30BC}">
      <dgm:prSet/>
      <dgm:spPr/>
      <dgm:t>
        <a:bodyPr/>
        <a:lstStyle/>
        <a:p>
          <a:r>
            <a:rPr lang="zh-TW" altLang="en-US" dirty="0"/>
            <a:t>接收到</a:t>
          </a:r>
          <a:r>
            <a:rPr lang="en-US" altLang="zh-TW" dirty="0"/>
            <a:t>Log</a:t>
          </a:r>
          <a:r>
            <a:rPr lang="zh-TW" altLang="en-US" dirty="0"/>
            <a:t>內容</a:t>
          </a:r>
        </a:p>
      </dgm:t>
    </dgm:pt>
    <dgm:pt modelId="{7A85CCFA-70C6-4B56-8BCD-D9EE5EF6D32B}" type="parTrans" cxnId="{9065EE95-ABBD-401B-91B5-A09CF6093828}">
      <dgm:prSet/>
      <dgm:spPr/>
      <dgm:t>
        <a:bodyPr/>
        <a:lstStyle/>
        <a:p>
          <a:endParaRPr lang="zh-TW" altLang="en-US"/>
        </a:p>
      </dgm:t>
    </dgm:pt>
    <dgm:pt modelId="{0A4A1A56-1890-4E4B-AA8E-E7C47728975D}" type="sibTrans" cxnId="{9065EE95-ABBD-401B-91B5-A09CF6093828}">
      <dgm:prSet/>
      <dgm:spPr/>
      <dgm:t>
        <a:bodyPr/>
        <a:lstStyle/>
        <a:p>
          <a:endParaRPr lang="zh-TW" altLang="en-US"/>
        </a:p>
      </dgm:t>
    </dgm:pt>
    <dgm:pt modelId="{6C5553F5-784F-4672-8F06-1DAA5233E1AE}">
      <dgm:prSet/>
      <dgm:spPr/>
      <dgm:t>
        <a:bodyPr/>
        <a:lstStyle/>
        <a:p>
          <a:r>
            <a:rPr lang="zh-TW" altLang="en-US" dirty="0"/>
            <a:t>將</a:t>
          </a:r>
          <a:r>
            <a:rPr lang="en-US" altLang="zh-TW" dirty="0"/>
            <a:t>Log</a:t>
          </a:r>
          <a:r>
            <a:rPr lang="zh-TW" altLang="en-US" dirty="0"/>
            <a:t>寫入資料庫</a:t>
          </a:r>
        </a:p>
      </dgm:t>
    </dgm:pt>
    <dgm:pt modelId="{57ABDA18-921C-437E-91FA-83C10E6C3448}" type="parTrans" cxnId="{C7D5EAA0-5E83-4E79-975B-FD0B41E5A604}">
      <dgm:prSet/>
      <dgm:spPr/>
      <dgm:t>
        <a:bodyPr/>
        <a:lstStyle/>
        <a:p>
          <a:endParaRPr lang="zh-TW" altLang="en-US"/>
        </a:p>
      </dgm:t>
    </dgm:pt>
    <dgm:pt modelId="{8C613E1F-4CA6-4D26-86C0-6143B7463BF8}" type="sibTrans" cxnId="{C7D5EAA0-5E83-4E79-975B-FD0B41E5A604}">
      <dgm:prSet/>
      <dgm:spPr/>
      <dgm:t>
        <a:bodyPr/>
        <a:lstStyle/>
        <a:p>
          <a:endParaRPr lang="zh-TW" altLang="en-US"/>
        </a:p>
      </dgm:t>
    </dgm:pt>
    <dgm:pt modelId="{D78D989C-93BA-4BFE-B677-FD70028EF9F2}">
      <dgm:prSet/>
      <dgm:spPr/>
      <dgm:t>
        <a:bodyPr/>
        <a:lstStyle/>
        <a:p>
          <a:r>
            <a:rPr lang="zh-TW" altLang="en-US" dirty="0"/>
            <a:t>收到字幕機訊息 </a:t>
          </a:r>
          <a:r>
            <a:rPr lang="en-US" altLang="zh-TW" dirty="0"/>
            <a:t>&amp; </a:t>
          </a:r>
          <a:r>
            <a:rPr lang="zh-TW" altLang="en-US" dirty="0"/>
            <a:t>柵門升</a:t>
          </a:r>
          <a:r>
            <a:rPr lang="en-US" altLang="zh-TW" dirty="0"/>
            <a:t>/</a:t>
          </a:r>
          <a:r>
            <a:rPr lang="zh-TW" altLang="en-US" dirty="0"/>
            <a:t>降命令</a:t>
          </a:r>
        </a:p>
      </dgm:t>
    </dgm:pt>
    <dgm:pt modelId="{2AD4EDA6-AA7B-4FA1-BAAC-F53073FF872B}" type="parTrans" cxnId="{EF48E9F5-8BD8-43F5-A83B-2AB115AD77D2}">
      <dgm:prSet/>
      <dgm:spPr/>
      <dgm:t>
        <a:bodyPr/>
        <a:lstStyle/>
        <a:p>
          <a:endParaRPr lang="zh-TW" altLang="en-US"/>
        </a:p>
      </dgm:t>
    </dgm:pt>
    <dgm:pt modelId="{4DB1918B-B15A-425E-9823-D7F7D7B70D4D}" type="sibTrans" cxnId="{EF48E9F5-8BD8-43F5-A83B-2AB115AD77D2}">
      <dgm:prSet/>
      <dgm:spPr/>
      <dgm:t>
        <a:bodyPr/>
        <a:lstStyle/>
        <a:p>
          <a:endParaRPr lang="zh-TW" altLang="en-US"/>
        </a:p>
      </dgm:t>
    </dgm:pt>
    <dgm:pt modelId="{6005E935-A4C0-40C6-B33F-3FC11977611B}">
      <dgm:prSet/>
      <dgm:spPr/>
      <dgm:t>
        <a:bodyPr/>
        <a:lstStyle/>
        <a:p>
          <a:r>
            <a:rPr lang="zh-TW" altLang="en-US" dirty="0"/>
            <a:t>字幕機顯示訊息</a:t>
          </a:r>
        </a:p>
      </dgm:t>
    </dgm:pt>
    <dgm:pt modelId="{E1732B1D-D306-4488-94E2-4CA203DE23F1}" type="parTrans" cxnId="{0EB46621-6CE8-4904-92F0-25E27C9BDBD3}">
      <dgm:prSet/>
      <dgm:spPr/>
      <dgm:t>
        <a:bodyPr/>
        <a:lstStyle/>
        <a:p>
          <a:endParaRPr lang="zh-TW" altLang="en-US"/>
        </a:p>
      </dgm:t>
    </dgm:pt>
    <dgm:pt modelId="{FF627FF9-1966-4B10-97D7-B5EA9F5F466C}" type="sibTrans" cxnId="{0EB46621-6CE8-4904-92F0-25E27C9BDBD3}">
      <dgm:prSet/>
      <dgm:spPr/>
      <dgm:t>
        <a:bodyPr/>
        <a:lstStyle/>
        <a:p>
          <a:endParaRPr lang="zh-TW" altLang="en-US"/>
        </a:p>
      </dgm:t>
    </dgm:pt>
    <dgm:pt modelId="{FD778086-3109-479C-9928-8049FC784F25}">
      <dgm:prSet/>
      <dgm:spPr/>
      <dgm:t>
        <a:bodyPr/>
        <a:lstStyle/>
        <a:p>
          <a:r>
            <a:rPr lang="zh-TW" altLang="en-US" dirty="0"/>
            <a:t>柵門依命令升</a:t>
          </a:r>
          <a:r>
            <a:rPr lang="en-US" altLang="zh-TW" dirty="0"/>
            <a:t>/</a:t>
          </a:r>
          <a:r>
            <a:rPr lang="zh-TW" altLang="en-US" dirty="0"/>
            <a:t>降</a:t>
          </a:r>
        </a:p>
      </dgm:t>
    </dgm:pt>
    <dgm:pt modelId="{F5A64A23-371B-4BD5-9224-3399C9DAC8CD}" type="parTrans" cxnId="{04D47470-80B1-4C79-A40F-D55815B31E2D}">
      <dgm:prSet/>
      <dgm:spPr/>
      <dgm:t>
        <a:bodyPr/>
        <a:lstStyle/>
        <a:p>
          <a:endParaRPr lang="zh-TW" altLang="en-US"/>
        </a:p>
      </dgm:t>
    </dgm:pt>
    <dgm:pt modelId="{B0D1F0F2-0D8E-4E0F-81E4-5C8128C28FD2}" type="sibTrans" cxnId="{04D47470-80B1-4C79-A40F-D55815B31E2D}">
      <dgm:prSet/>
      <dgm:spPr/>
      <dgm:t>
        <a:bodyPr/>
        <a:lstStyle/>
        <a:p>
          <a:endParaRPr lang="zh-TW" altLang="en-US"/>
        </a:p>
      </dgm:t>
    </dgm:pt>
    <dgm:pt modelId="{C781FB98-BBA6-4DC3-8F4D-DA11555CE196}" type="pres">
      <dgm:prSet presAssocID="{8C708739-ED83-4250-93F5-AF0D739A96D5}" presName="diagram" presStyleCnt="0">
        <dgm:presLayoutVars>
          <dgm:dir/>
          <dgm:resizeHandles val="exact"/>
        </dgm:presLayoutVars>
      </dgm:prSet>
      <dgm:spPr/>
    </dgm:pt>
    <dgm:pt modelId="{D0AA0848-1C99-48D4-9212-02CCE35764E7}" type="pres">
      <dgm:prSet presAssocID="{0ACB3A0B-D8F4-488E-A1E9-D79195F21F8F}" presName="node" presStyleLbl="node1" presStyleIdx="0" presStyleCnt="5">
        <dgm:presLayoutVars>
          <dgm:bulletEnabled val="1"/>
        </dgm:presLayoutVars>
      </dgm:prSet>
      <dgm:spPr/>
    </dgm:pt>
    <dgm:pt modelId="{B1716102-CBBA-4768-98F6-6DE052187BC5}" type="pres">
      <dgm:prSet presAssocID="{F1EC6183-4E78-43FC-845B-E70E42E25FB5}" presName="sibTrans" presStyleLbl="sibTrans2D1" presStyleIdx="0" presStyleCnt="4"/>
      <dgm:spPr/>
    </dgm:pt>
    <dgm:pt modelId="{CDD9E25F-4895-47C5-804A-D080618204F6}" type="pres">
      <dgm:prSet presAssocID="{F1EC6183-4E78-43FC-845B-E70E42E25FB5}" presName="connectorText" presStyleLbl="sibTrans2D1" presStyleIdx="0" presStyleCnt="4"/>
      <dgm:spPr/>
    </dgm:pt>
    <dgm:pt modelId="{34879D7A-9A38-4D2F-9BDA-C4339B9DF443}" type="pres">
      <dgm:prSet presAssocID="{F8CEC219-DB99-4BA7-A354-C4B9144DB1F8}" presName="node" presStyleLbl="node1" presStyleIdx="1" presStyleCnt="5">
        <dgm:presLayoutVars>
          <dgm:bulletEnabled val="1"/>
        </dgm:presLayoutVars>
      </dgm:prSet>
      <dgm:spPr/>
    </dgm:pt>
    <dgm:pt modelId="{B031E1ED-1BA5-4B28-BA7C-F8059B4BB22E}" type="pres">
      <dgm:prSet presAssocID="{48F57AAE-15EB-4091-BF7A-8C86EE95F7BD}" presName="sibTrans" presStyleLbl="sibTrans2D1" presStyleIdx="1" presStyleCnt="4"/>
      <dgm:spPr/>
    </dgm:pt>
    <dgm:pt modelId="{AC77C651-A850-40DD-801A-7BA1FCC8A2F8}" type="pres">
      <dgm:prSet presAssocID="{48F57AAE-15EB-4091-BF7A-8C86EE95F7BD}" presName="connectorText" presStyleLbl="sibTrans2D1" presStyleIdx="1" presStyleCnt="4"/>
      <dgm:spPr/>
    </dgm:pt>
    <dgm:pt modelId="{F7AE58DA-39E1-4A11-B1D2-B9C3AEF4539E}" type="pres">
      <dgm:prSet presAssocID="{EEBD1DEC-2EAB-4EA9-A2AC-A8027C92265E}" presName="node" presStyleLbl="node1" presStyleIdx="2" presStyleCnt="5">
        <dgm:presLayoutVars>
          <dgm:bulletEnabled val="1"/>
        </dgm:presLayoutVars>
      </dgm:prSet>
      <dgm:spPr/>
    </dgm:pt>
    <dgm:pt modelId="{565FDDA5-3527-46E8-8EC7-884EAD35E7CE}" type="pres">
      <dgm:prSet presAssocID="{2A27F729-1B89-4133-A13F-20F8D8B77F14}" presName="sibTrans" presStyleLbl="sibTrans2D1" presStyleIdx="2" presStyleCnt="4"/>
      <dgm:spPr/>
    </dgm:pt>
    <dgm:pt modelId="{ECC512E0-33D4-4781-9C74-EC3441CA34D8}" type="pres">
      <dgm:prSet presAssocID="{2A27F729-1B89-4133-A13F-20F8D8B77F14}" presName="connectorText" presStyleLbl="sibTrans2D1" presStyleIdx="2" presStyleCnt="4"/>
      <dgm:spPr/>
    </dgm:pt>
    <dgm:pt modelId="{57135276-08F1-498D-A0C5-190504875291}" type="pres">
      <dgm:prSet presAssocID="{575E7A91-105A-48C1-B97F-99AF2B95388F}" presName="node" presStyleLbl="node1" presStyleIdx="3" presStyleCnt="5">
        <dgm:presLayoutVars>
          <dgm:bulletEnabled val="1"/>
        </dgm:presLayoutVars>
      </dgm:prSet>
      <dgm:spPr/>
    </dgm:pt>
    <dgm:pt modelId="{24C57B40-9C7F-4B93-8F0B-3BA9FB10AF4B}" type="pres">
      <dgm:prSet presAssocID="{D52DAD62-BFB6-4FDC-B756-2AF332D79A59}" presName="sibTrans" presStyleLbl="sibTrans2D1" presStyleIdx="3" presStyleCnt="4" custAng="19956290" custScaleX="255535" custLinFactY="-83330" custLinFactNeighborX="10306" custLinFactNeighborY="-100000"/>
      <dgm:spPr/>
    </dgm:pt>
    <dgm:pt modelId="{00C2FC57-7E88-48E7-A534-7228BB9458ED}" type="pres">
      <dgm:prSet presAssocID="{D52DAD62-BFB6-4FDC-B756-2AF332D79A59}" presName="connectorText" presStyleLbl="sibTrans2D1" presStyleIdx="3" presStyleCnt="4"/>
      <dgm:spPr/>
    </dgm:pt>
    <dgm:pt modelId="{13F9898E-1B72-45EB-A7BF-B62505F01782}" type="pres">
      <dgm:prSet presAssocID="{4DD1630D-8129-4D8E-8055-08B68E58F109}" presName="node" presStyleLbl="node1" presStyleIdx="4" presStyleCnt="5">
        <dgm:presLayoutVars>
          <dgm:bulletEnabled val="1"/>
        </dgm:presLayoutVars>
      </dgm:prSet>
      <dgm:spPr/>
    </dgm:pt>
  </dgm:ptLst>
  <dgm:cxnLst>
    <dgm:cxn modelId="{A9A28D05-98DC-48EB-A9E2-3E149140EA57}" type="presOf" srcId="{C2821A15-67E4-473E-ABA9-1380BE7765F2}" destId="{D0AA0848-1C99-48D4-9212-02CCE35764E7}" srcOrd="0" destOrd="1" presId="urn:microsoft.com/office/officeart/2005/8/layout/process5"/>
    <dgm:cxn modelId="{0EB46621-6CE8-4904-92F0-25E27C9BDBD3}" srcId="{4DD1630D-8129-4D8E-8055-08B68E58F109}" destId="{6005E935-A4C0-40C6-B33F-3FC11977611B}" srcOrd="1" destOrd="0" parTransId="{E1732B1D-D306-4488-94E2-4CA203DE23F1}" sibTransId="{FF627FF9-1966-4B10-97D7-B5EA9F5F466C}"/>
    <dgm:cxn modelId="{282C6B24-2D21-4A24-BB0F-640967303633}" type="presOf" srcId="{2A27F729-1B89-4133-A13F-20F8D8B77F14}" destId="{ECC512E0-33D4-4781-9C74-EC3441CA34D8}" srcOrd="1" destOrd="0" presId="urn:microsoft.com/office/officeart/2005/8/layout/process5"/>
    <dgm:cxn modelId="{D1378B25-D2ED-46CD-AA6D-773F9EF2645E}" type="presOf" srcId="{F1EC6183-4E78-43FC-845B-E70E42E25FB5}" destId="{CDD9E25F-4895-47C5-804A-D080618204F6}" srcOrd="1" destOrd="0" presId="urn:microsoft.com/office/officeart/2005/8/layout/process5"/>
    <dgm:cxn modelId="{5F3A8226-102C-45FB-A5D7-19F713A416C0}" type="presOf" srcId="{EEBD1DEC-2EAB-4EA9-A2AC-A8027C92265E}" destId="{F7AE58DA-39E1-4A11-B1D2-B9C3AEF4539E}" srcOrd="0" destOrd="0" presId="urn:microsoft.com/office/officeart/2005/8/layout/process5"/>
    <dgm:cxn modelId="{F219682B-D30B-424A-B029-2615D345390D}" type="presOf" srcId="{72817CCA-69CC-47F4-8DB2-A86B32625DBD}" destId="{F7AE58DA-39E1-4A11-B1D2-B9C3AEF4539E}" srcOrd="0" destOrd="1" presId="urn:microsoft.com/office/officeart/2005/8/layout/process5"/>
    <dgm:cxn modelId="{FD4F5A2D-871D-41BB-A457-DAFC9795406D}" type="presOf" srcId="{4DD1630D-8129-4D8E-8055-08B68E58F109}" destId="{13F9898E-1B72-45EB-A7BF-B62505F01782}" srcOrd="0" destOrd="0" presId="urn:microsoft.com/office/officeart/2005/8/layout/process5"/>
    <dgm:cxn modelId="{A3A03D3E-9F4D-4A77-A5FC-E562CB8915E5}" type="presOf" srcId="{AA8E0524-C5FF-4898-B8EF-2291FA01A247}" destId="{F7AE58DA-39E1-4A11-B1D2-B9C3AEF4539E}" srcOrd="0" destOrd="2" presId="urn:microsoft.com/office/officeart/2005/8/layout/process5"/>
    <dgm:cxn modelId="{97DE2863-ADE0-4A67-812D-8DD6C85C1262}" type="presOf" srcId="{736D7155-563B-4882-8BFF-2D9F5517E92C}" destId="{D0AA0848-1C99-48D4-9212-02CCE35764E7}" srcOrd="0" destOrd="2" presId="urn:microsoft.com/office/officeart/2005/8/layout/process5"/>
    <dgm:cxn modelId="{0DE0B063-01BB-46DE-A775-BCA5B93D1094}" type="presOf" srcId="{356E9390-35B1-45CD-BD91-8FE79517558B}" destId="{34879D7A-9A38-4D2F-9BDA-C4339B9DF443}" srcOrd="0" destOrd="1" presId="urn:microsoft.com/office/officeart/2005/8/layout/process5"/>
    <dgm:cxn modelId="{3B923946-6957-4ED5-80E2-FF77202D27C3}" type="presOf" srcId="{D52DAD62-BFB6-4FDC-B756-2AF332D79A59}" destId="{24C57B40-9C7F-4B93-8F0B-3BA9FB10AF4B}" srcOrd="0" destOrd="0" presId="urn:microsoft.com/office/officeart/2005/8/layout/process5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B901AB46-15A9-4222-A542-8B104B5B83B0}" type="presOf" srcId="{F8CEC219-DB99-4BA7-A354-C4B9144DB1F8}" destId="{34879D7A-9A38-4D2F-9BDA-C4339B9DF443}" srcOrd="0" destOrd="0" presId="urn:microsoft.com/office/officeart/2005/8/layout/process5"/>
    <dgm:cxn modelId="{9947A147-7820-4EE4-BFFF-DC6FC4E4C66D}" type="presOf" srcId="{30730068-EA5C-4E06-BD4F-DF70329027E6}" destId="{F7AE58DA-39E1-4A11-B1D2-B9C3AEF4539E}" srcOrd="0" destOrd="3" presId="urn:microsoft.com/office/officeart/2005/8/layout/process5"/>
    <dgm:cxn modelId="{3396EF4B-1E5E-41A5-807C-D3741C18826D}" type="presOf" srcId="{A7804C5D-B4A5-4206-9FA7-0273639E30BC}" destId="{57135276-08F1-498D-A0C5-190504875291}" srcOrd="0" destOrd="1" presId="urn:microsoft.com/office/officeart/2005/8/layout/process5"/>
    <dgm:cxn modelId="{C8F94D4E-B696-4B52-B715-83A17C6B78FB}" srcId="{0ACB3A0B-D8F4-488E-A1E9-D79195F21F8F}" destId="{736D7155-563B-4882-8BFF-2D9F5517E92C}" srcOrd="1" destOrd="0" parTransId="{58D3DA7A-E29E-4A46-A646-199B3DC316D8}" sibTransId="{2ACC126F-38E1-4DBC-B24B-FE2AA1A221BE}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04D47470-80B1-4C79-A40F-D55815B31E2D}" srcId="{4DD1630D-8129-4D8E-8055-08B68E58F109}" destId="{FD778086-3109-479C-9928-8049FC784F25}" srcOrd="2" destOrd="0" parTransId="{F5A64A23-371B-4BD5-9224-3399C9DAC8CD}" sibTransId="{B0D1F0F2-0D8E-4E0F-81E4-5C8128C28FD2}"/>
    <dgm:cxn modelId="{5ACCF352-9A42-4943-90EB-9B7BA2B94DF8}" type="presOf" srcId="{575E7A91-105A-48C1-B97F-99AF2B95388F}" destId="{57135276-08F1-498D-A0C5-190504875291}" srcOrd="0" destOrd="0" presId="urn:microsoft.com/office/officeart/2005/8/layout/process5"/>
    <dgm:cxn modelId="{6007FC76-28EC-4166-BD2A-39ACB1262BC2}" srcId="{F8CEC219-DB99-4BA7-A354-C4B9144DB1F8}" destId="{9EC06C09-52E1-403C-A5A7-9D33570228DD}" srcOrd="1" destOrd="0" parTransId="{F8A332AC-23EC-41B5-9918-9CFCB9747764}" sibTransId="{E53C3713-6A3E-4A95-B71A-7759DCBC3594}"/>
    <dgm:cxn modelId="{D0834E7D-A700-4ACF-A648-A7E8EA073A4F}" type="presOf" srcId="{8C708739-ED83-4250-93F5-AF0D739A96D5}" destId="{C781FB98-BBA6-4DC3-8F4D-DA11555CE196}" srcOrd="0" destOrd="0" presId="urn:microsoft.com/office/officeart/2005/8/layout/process5"/>
    <dgm:cxn modelId="{70053585-7791-4D20-B033-5FEBADCF2088}" srcId="{F8CEC219-DB99-4BA7-A354-C4B9144DB1F8}" destId="{3418688F-5A19-4FA0-B7F2-78974E3C74F2}" srcOrd="2" destOrd="0" parTransId="{B76C57FA-B5D0-425D-82AA-5B000268D172}" sibTransId="{9A373EF5-6226-4823-A63B-7B700AC204AD}"/>
    <dgm:cxn modelId="{2C1AD18A-9C78-4226-A6EE-78AD3AA1DC2D}" type="presOf" srcId="{FD778086-3109-479C-9928-8049FC784F25}" destId="{13F9898E-1B72-45EB-A7BF-B62505F01782}" srcOrd="0" destOrd="3" presId="urn:microsoft.com/office/officeart/2005/8/layout/process5"/>
    <dgm:cxn modelId="{906D8B8D-03B7-413E-8C0B-B18F66CD468B}" type="presOf" srcId="{9EC06C09-52E1-403C-A5A7-9D33570228DD}" destId="{34879D7A-9A38-4D2F-9BDA-C4339B9DF443}" srcOrd="0" destOrd="2" presId="urn:microsoft.com/office/officeart/2005/8/layout/process5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83499E93-77BC-431F-B1EC-1C74ACA1DA95}" srcId="{EEBD1DEC-2EAB-4EA9-A2AC-A8027C92265E}" destId="{30730068-EA5C-4E06-BD4F-DF70329027E6}" srcOrd="2" destOrd="0" parTransId="{79B83F25-B7E6-41AC-9901-48CE9EF93239}" sibTransId="{D10E52E3-B093-4565-AFF8-723C4D061968}"/>
    <dgm:cxn modelId="{9065EE95-ABBD-401B-91B5-A09CF6093828}" srcId="{575E7A91-105A-48C1-B97F-99AF2B95388F}" destId="{A7804C5D-B4A5-4206-9FA7-0273639E30BC}" srcOrd="0" destOrd="0" parTransId="{7A85CCFA-70C6-4B56-8BCD-D9EE5EF6D32B}" sibTransId="{0A4A1A56-1890-4E4B-AA8E-E7C47728975D}"/>
    <dgm:cxn modelId="{C7D5EAA0-5E83-4E79-975B-FD0B41E5A604}" srcId="{575E7A91-105A-48C1-B97F-99AF2B95388F}" destId="{6C5553F5-784F-4672-8F06-1DAA5233E1AE}" srcOrd="1" destOrd="0" parTransId="{57ABDA18-921C-437E-91FA-83C10E6C3448}" sibTransId="{8C613E1F-4CA6-4D26-86C0-6143B7463BF8}"/>
    <dgm:cxn modelId="{1C03DFA1-3961-480D-BEF4-68B524B2A57B}" type="presOf" srcId="{D78D989C-93BA-4BFE-B677-FD70028EF9F2}" destId="{13F9898E-1B72-45EB-A7BF-B62505F01782}" srcOrd="0" destOrd="1" presId="urn:microsoft.com/office/officeart/2005/8/layout/process5"/>
    <dgm:cxn modelId="{A2364CA4-554F-4BA1-8D36-AC4142B1035C}" srcId="{8C708739-ED83-4250-93F5-AF0D739A96D5}" destId="{4DD1630D-8129-4D8E-8055-08B68E58F109}" srcOrd="4" destOrd="0" parTransId="{629ACB78-6840-4F30-B5E3-875FC1315B74}" sibTransId="{152FB28C-6FF0-4805-81BD-1C37E288D976}"/>
    <dgm:cxn modelId="{D9ED74A8-5C6B-4BA6-A830-54BAB34E37D6}" type="presOf" srcId="{2A27F729-1B89-4133-A13F-20F8D8B77F14}" destId="{565FDDA5-3527-46E8-8EC7-884EAD35E7CE}" srcOrd="0" destOrd="0" presId="urn:microsoft.com/office/officeart/2005/8/layout/process5"/>
    <dgm:cxn modelId="{4CB871B5-F70B-4F08-BCDA-8597389DFEFA}" type="presOf" srcId="{48F57AAE-15EB-4091-BF7A-8C86EE95F7BD}" destId="{B031E1ED-1BA5-4B28-BA7C-F8059B4BB22E}" srcOrd="0" destOrd="0" presId="urn:microsoft.com/office/officeart/2005/8/layout/process5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2F729CC7-8AF9-4595-9848-C7AB2926AC46}" srcId="{F8CEC219-DB99-4BA7-A354-C4B9144DB1F8}" destId="{356E9390-35B1-45CD-BD91-8FE79517558B}" srcOrd="0" destOrd="0" parTransId="{17451F0B-9C18-43F6-95AA-22B045A0D540}" sibTransId="{6617AB2F-BBB5-4C7E-A622-8AA7D18C0D74}"/>
    <dgm:cxn modelId="{DB8636C9-C3B7-4E66-B3C0-8751B7B07D41}" type="presOf" srcId="{F1EC6183-4E78-43FC-845B-E70E42E25FB5}" destId="{B1716102-CBBA-4768-98F6-6DE052187BC5}" srcOrd="0" destOrd="0" presId="urn:microsoft.com/office/officeart/2005/8/layout/process5"/>
    <dgm:cxn modelId="{34D76CC9-F098-4347-A4AE-0A34DF09473B}" srcId="{8C708739-ED83-4250-93F5-AF0D739A96D5}" destId="{575E7A91-105A-48C1-B97F-99AF2B95388F}" srcOrd="3" destOrd="0" parTransId="{E02562CC-F590-42E4-87E6-8C131EB499C5}" sibTransId="{D52DAD62-BFB6-4FDC-B756-2AF332D79A59}"/>
    <dgm:cxn modelId="{75B6D1CE-92DF-43B3-9386-AD5E3AA2AD54}" type="presOf" srcId="{6C5553F5-784F-4672-8F06-1DAA5233E1AE}" destId="{57135276-08F1-498D-A0C5-190504875291}" srcOrd="0" destOrd="2" presId="urn:microsoft.com/office/officeart/2005/8/layout/process5"/>
    <dgm:cxn modelId="{3DCAF1D4-D294-4F10-A8B8-7D1054EEFDE9}" srcId="{EEBD1DEC-2EAB-4EA9-A2AC-A8027C92265E}" destId="{AA8E0524-C5FF-4898-B8EF-2291FA01A247}" srcOrd="1" destOrd="0" parTransId="{326BD448-BE31-426C-8EB3-0CEDC125F8E4}" sibTransId="{EF27503B-77FB-452C-A264-3C5F349424B4}"/>
    <dgm:cxn modelId="{F17963D6-306D-4755-A768-0B4233B7500E}" type="presOf" srcId="{48F57AAE-15EB-4091-BF7A-8C86EE95F7BD}" destId="{AC77C651-A850-40DD-801A-7BA1FCC8A2F8}" srcOrd="1" destOrd="0" presId="urn:microsoft.com/office/officeart/2005/8/layout/process5"/>
    <dgm:cxn modelId="{CB9C9FD7-9705-4603-853E-83C0A2F876E0}" type="presOf" srcId="{3418688F-5A19-4FA0-B7F2-78974E3C74F2}" destId="{34879D7A-9A38-4D2F-9BDA-C4339B9DF443}" srcOrd="0" destOrd="3" presId="urn:microsoft.com/office/officeart/2005/8/layout/process5"/>
    <dgm:cxn modelId="{9DC63FD8-32BC-47B5-B882-282CE95E910D}" type="presOf" srcId="{D52DAD62-BFB6-4FDC-B756-2AF332D79A59}" destId="{00C2FC57-7E88-48E7-A534-7228BB9458ED}" srcOrd="1" destOrd="0" presId="urn:microsoft.com/office/officeart/2005/8/layout/process5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7980CAE2-7018-4417-8C3D-41CC5C78CA91}" type="presOf" srcId="{6005E935-A4C0-40C6-B33F-3FC11977611B}" destId="{13F9898E-1B72-45EB-A7BF-B62505F01782}" srcOrd="0" destOrd="2" presId="urn:microsoft.com/office/officeart/2005/8/layout/process5"/>
    <dgm:cxn modelId="{91BD5EF4-E546-4037-88D7-5B0CF323BB61}" type="presOf" srcId="{0ACB3A0B-D8F4-488E-A1E9-D79195F21F8F}" destId="{D0AA0848-1C99-48D4-9212-02CCE35764E7}" srcOrd="0" destOrd="0" presId="urn:microsoft.com/office/officeart/2005/8/layout/process5"/>
    <dgm:cxn modelId="{EF48E9F5-8BD8-43F5-A83B-2AB115AD77D2}" srcId="{4DD1630D-8129-4D8E-8055-08B68E58F109}" destId="{D78D989C-93BA-4BFE-B677-FD70028EF9F2}" srcOrd="0" destOrd="0" parTransId="{2AD4EDA6-AA7B-4FA1-BAAC-F53073FF872B}" sibTransId="{4DB1918B-B15A-425E-9823-D7F7D7B70D4D}"/>
    <dgm:cxn modelId="{04AC82C2-E0F0-456B-AE1A-0C718175DCAC}" type="presParOf" srcId="{C781FB98-BBA6-4DC3-8F4D-DA11555CE196}" destId="{D0AA0848-1C99-48D4-9212-02CCE35764E7}" srcOrd="0" destOrd="0" presId="urn:microsoft.com/office/officeart/2005/8/layout/process5"/>
    <dgm:cxn modelId="{DBD3EBCB-B2EA-41E4-A548-6EED77D5CC4F}" type="presParOf" srcId="{C781FB98-BBA6-4DC3-8F4D-DA11555CE196}" destId="{B1716102-CBBA-4768-98F6-6DE052187BC5}" srcOrd="1" destOrd="0" presId="urn:microsoft.com/office/officeart/2005/8/layout/process5"/>
    <dgm:cxn modelId="{448A3966-5700-414B-B9CD-6426023F2390}" type="presParOf" srcId="{B1716102-CBBA-4768-98F6-6DE052187BC5}" destId="{CDD9E25F-4895-47C5-804A-D080618204F6}" srcOrd="0" destOrd="0" presId="urn:microsoft.com/office/officeart/2005/8/layout/process5"/>
    <dgm:cxn modelId="{18EBAB78-EFE7-4CEF-B25D-DD74E1951C45}" type="presParOf" srcId="{C781FB98-BBA6-4DC3-8F4D-DA11555CE196}" destId="{34879D7A-9A38-4D2F-9BDA-C4339B9DF443}" srcOrd="2" destOrd="0" presId="urn:microsoft.com/office/officeart/2005/8/layout/process5"/>
    <dgm:cxn modelId="{2583FD4E-0329-4666-B036-BFC3EDE00777}" type="presParOf" srcId="{C781FB98-BBA6-4DC3-8F4D-DA11555CE196}" destId="{B031E1ED-1BA5-4B28-BA7C-F8059B4BB22E}" srcOrd="3" destOrd="0" presId="urn:microsoft.com/office/officeart/2005/8/layout/process5"/>
    <dgm:cxn modelId="{B236FD4D-59D7-4C64-8519-480A92813EAF}" type="presParOf" srcId="{B031E1ED-1BA5-4B28-BA7C-F8059B4BB22E}" destId="{AC77C651-A850-40DD-801A-7BA1FCC8A2F8}" srcOrd="0" destOrd="0" presId="urn:microsoft.com/office/officeart/2005/8/layout/process5"/>
    <dgm:cxn modelId="{BA727A87-F24A-4353-999B-580AC532BD49}" type="presParOf" srcId="{C781FB98-BBA6-4DC3-8F4D-DA11555CE196}" destId="{F7AE58DA-39E1-4A11-B1D2-B9C3AEF4539E}" srcOrd="4" destOrd="0" presId="urn:microsoft.com/office/officeart/2005/8/layout/process5"/>
    <dgm:cxn modelId="{B15C58BD-4FE9-4480-99C5-37CA4A276B49}" type="presParOf" srcId="{C781FB98-BBA6-4DC3-8F4D-DA11555CE196}" destId="{565FDDA5-3527-46E8-8EC7-884EAD35E7CE}" srcOrd="5" destOrd="0" presId="urn:microsoft.com/office/officeart/2005/8/layout/process5"/>
    <dgm:cxn modelId="{B422AAA0-4763-469B-B2A0-4317FC8AA82D}" type="presParOf" srcId="{565FDDA5-3527-46E8-8EC7-884EAD35E7CE}" destId="{ECC512E0-33D4-4781-9C74-EC3441CA34D8}" srcOrd="0" destOrd="0" presId="urn:microsoft.com/office/officeart/2005/8/layout/process5"/>
    <dgm:cxn modelId="{3D8E6B5E-CEC6-4B7A-950D-D5937BC0924F}" type="presParOf" srcId="{C781FB98-BBA6-4DC3-8F4D-DA11555CE196}" destId="{57135276-08F1-498D-A0C5-190504875291}" srcOrd="6" destOrd="0" presId="urn:microsoft.com/office/officeart/2005/8/layout/process5"/>
    <dgm:cxn modelId="{791A5E62-682A-4A9D-884B-0F46A6AEA710}" type="presParOf" srcId="{C781FB98-BBA6-4DC3-8F4D-DA11555CE196}" destId="{24C57B40-9C7F-4B93-8F0B-3BA9FB10AF4B}" srcOrd="7" destOrd="0" presId="urn:microsoft.com/office/officeart/2005/8/layout/process5"/>
    <dgm:cxn modelId="{732D5E49-F1F4-4CB1-A7C7-5D1333B30118}" type="presParOf" srcId="{24C57B40-9C7F-4B93-8F0B-3BA9FB10AF4B}" destId="{00C2FC57-7E88-48E7-A534-7228BB9458ED}" srcOrd="0" destOrd="0" presId="urn:microsoft.com/office/officeart/2005/8/layout/process5"/>
    <dgm:cxn modelId="{AA06E18F-1E40-4E5E-8059-B23544361117}" type="presParOf" srcId="{C781FB98-BBA6-4DC3-8F4D-DA11555CE196}" destId="{13F9898E-1B72-45EB-A7BF-B62505F01782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zh-TW" altLang="en-US" dirty="0"/>
            <a:t>車輛離開</a:t>
          </a: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/>
        </a:p>
      </dgm:t>
    </dgm:pt>
    <dgm:pt modelId="{F8CEC219-DB99-4BA7-A354-C4B9144DB1F8}">
      <dgm:prSet phldrT="[文字]"/>
      <dgm:spPr/>
      <dgm:t>
        <a:bodyPr/>
        <a:lstStyle/>
        <a:p>
          <a:r>
            <a:rPr lang="zh-TW" altLang="en-US" dirty="0"/>
            <a:t>啟動車輛離開程序</a:t>
          </a: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/>
        </a:p>
      </dgm:t>
    </dgm:pt>
    <dgm:pt modelId="{EEBD1DEC-2EAB-4EA9-A2AC-A8027C92265E}">
      <dgm:prSet phldrT="[文字]"/>
      <dgm:spPr/>
      <dgm:t>
        <a:bodyPr/>
        <a:lstStyle/>
        <a:p>
          <a:r>
            <a:rPr lang="zh-TW" altLang="en-US" dirty="0"/>
            <a:t>柵道處置</a:t>
          </a: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/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dirty="0"/>
            <a:t>超音波偵測到車輛離開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/>
        </a:p>
      </dgm:t>
    </dgm:pt>
    <dgm:pt modelId="{736D7155-563B-4882-8BFF-2D9F5517E92C}">
      <dgm:prSet phldrT="[文字]"/>
      <dgm:spPr/>
      <dgm:t>
        <a:bodyPr/>
        <a:lstStyle/>
        <a:p>
          <a:r>
            <a:rPr lang="zh-TW" altLang="en-US" dirty="0"/>
            <a:t>發布車輛離開訊息</a:t>
          </a:r>
        </a:p>
      </dgm:t>
    </dgm:pt>
    <dgm:pt modelId="{58D3DA7A-E29E-4A46-A646-199B3DC316D8}" type="par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2ACC126F-38E1-4DBC-B24B-FE2AA1A221BE}" type="sibTrans" cxnId="{C8F94D4E-B696-4B52-B715-83A17C6B78FB}">
      <dgm:prSet/>
      <dgm:spPr/>
      <dgm:t>
        <a:bodyPr/>
        <a:lstStyle/>
        <a:p>
          <a:endParaRPr lang="zh-TW" altLang="en-US"/>
        </a:p>
      </dgm:t>
    </dgm:pt>
    <dgm:pt modelId="{356E9390-35B1-45CD-BD91-8FE79517558B}">
      <dgm:prSet/>
      <dgm:spPr/>
      <dgm:t>
        <a:bodyPr/>
        <a:lstStyle/>
        <a:p>
          <a:r>
            <a:rPr lang="zh-TW" altLang="en-US" dirty="0"/>
            <a:t>獲知車輛離開</a:t>
          </a:r>
        </a:p>
      </dgm:t>
    </dgm:pt>
    <dgm:pt modelId="{17451F0B-9C18-43F6-95AA-22B045A0D540}" type="par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6617AB2F-BBB5-4C7E-A622-8AA7D18C0D74}" type="sibTrans" cxnId="{2F729CC7-8AF9-4595-9848-C7AB2926AC46}">
      <dgm:prSet/>
      <dgm:spPr/>
      <dgm:t>
        <a:bodyPr/>
        <a:lstStyle/>
        <a:p>
          <a:endParaRPr lang="zh-TW" altLang="en-US"/>
        </a:p>
      </dgm:t>
    </dgm:pt>
    <dgm:pt modelId="{3418688F-5A19-4FA0-B7F2-78974E3C74F2}">
      <dgm:prSet/>
      <dgm:spPr/>
      <dgm:t>
        <a:bodyPr/>
        <a:lstStyle/>
        <a:p>
          <a:r>
            <a:rPr lang="zh-TW" altLang="en-US" dirty="0"/>
            <a:t>發布字幕機待機訊息</a:t>
          </a:r>
        </a:p>
      </dgm:t>
    </dgm:pt>
    <dgm:pt modelId="{B76C57FA-B5D0-425D-82AA-5B000268D172}" type="par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9A373EF5-6226-4823-A63B-7B700AC204AD}" type="sibTrans" cxnId="{70053585-7791-4D20-B033-5FEBADCF2088}">
      <dgm:prSet/>
      <dgm:spPr/>
      <dgm:t>
        <a:bodyPr/>
        <a:lstStyle/>
        <a:p>
          <a:endParaRPr lang="zh-TW" altLang="en-US"/>
        </a:p>
      </dgm:t>
    </dgm:pt>
    <dgm:pt modelId="{8D2FB88E-36C6-4D50-BFD8-1A6B2342645F}">
      <dgm:prSet/>
      <dgm:spPr/>
      <dgm:t>
        <a:bodyPr/>
        <a:lstStyle/>
        <a:p>
          <a:r>
            <a:rPr lang="zh-TW" altLang="en-US" dirty="0"/>
            <a:t>發布柵門下降命令</a:t>
          </a:r>
        </a:p>
      </dgm:t>
    </dgm:pt>
    <dgm:pt modelId="{AD333AFA-C2FE-4E80-8F67-E82A6998BFF0}" type="parTrans" cxnId="{93FA9DA1-1EBF-478C-A992-653E00AC0449}">
      <dgm:prSet/>
      <dgm:spPr/>
      <dgm:t>
        <a:bodyPr/>
        <a:lstStyle/>
        <a:p>
          <a:endParaRPr lang="zh-TW" altLang="en-US"/>
        </a:p>
      </dgm:t>
    </dgm:pt>
    <dgm:pt modelId="{1A712C6F-EAE1-4C2D-9F73-C464938C0ABE}" type="sibTrans" cxnId="{93FA9DA1-1EBF-478C-A992-653E00AC0449}">
      <dgm:prSet/>
      <dgm:spPr/>
      <dgm:t>
        <a:bodyPr/>
        <a:lstStyle/>
        <a:p>
          <a:endParaRPr lang="zh-TW" altLang="en-US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/>
            <a:t>收到字幕機訊息 </a:t>
          </a:r>
          <a:r>
            <a:rPr lang="en-US" altLang="zh-TW"/>
            <a:t>&amp; </a:t>
          </a:r>
          <a:r>
            <a:rPr lang="zh-TW" altLang="en-US"/>
            <a:t>柵門升</a:t>
          </a:r>
          <a:r>
            <a:rPr lang="en-US" altLang="zh-TW"/>
            <a:t>/</a:t>
          </a:r>
          <a:r>
            <a:rPr lang="zh-TW" altLang="en-US"/>
            <a:t>降命令</a:t>
          </a:r>
          <a:endParaRPr lang="zh-TW" altLang="en-US" dirty="0"/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/>
        </a:p>
      </dgm:t>
    </dgm:pt>
    <dgm:pt modelId="{38370EF7-8715-4721-8C5B-D2471515F17A}">
      <dgm:prSet/>
      <dgm:spPr/>
      <dgm:t>
        <a:bodyPr/>
        <a:lstStyle/>
        <a:p>
          <a:r>
            <a:rPr lang="zh-TW" altLang="en-US"/>
            <a:t>字幕機顯示訊息</a:t>
          </a:r>
          <a:endParaRPr lang="zh-TW" altLang="en-US" dirty="0"/>
        </a:p>
      </dgm:t>
    </dgm:pt>
    <dgm:pt modelId="{03C04D41-7CEB-454A-BC70-3FDF89010534}" type="parTrans" cxnId="{1252FD33-D077-4236-8E64-41CBF71CFD01}">
      <dgm:prSet/>
      <dgm:spPr/>
      <dgm:t>
        <a:bodyPr/>
        <a:lstStyle/>
        <a:p>
          <a:endParaRPr lang="zh-TW" altLang="en-US"/>
        </a:p>
      </dgm:t>
    </dgm:pt>
    <dgm:pt modelId="{D6D54DF8-66EB-4B02-BB76-C517F2071299}" type="sibTrans" cxnId="{1252FD33-D077-4236-8E64-41CBF71CFD01}">
      <dgm:prSet/>
      <dgm:spPr/>
      <dgm:t>
        <a:bodyPr/>
        <a:lstStyle/>
        <a:p>
          <a:endParaRPr lang="zh-TW" altLang="en-US"/>
        </a:p>
      </dgm:t>
    </dgm:pt>
    <dgm:pt modelId="{51716AF1-1049-4048-9E54-5519881B2C7B}">
      <dgm:prSet/>
      <dgm:spPr/>
      <dgm:t>
        <a:bodyPr/>
        <a:lstStyle/>
        <a:p>
          <a:r>
            <a:rPr lang="zh-TW" altLang="en-US" dirty="0"/>
            <a:t>柵門依命令升</a:t>
          </a:r>
          <a:r>
            <a:rPr lang="en-US" altLang="zh-TW" dirty="0"/>
            <a:t>/</a:t>
          </a:r>
          <a:r>
            <a:rPr lang="zh-TW" altLang="en-US" dirty="0"/>
            <a:t>降</a:t>
          </a:r>
        </a:p>
      </dgm:t>
    </dgm:pt>
    <dgm:pt modelId="{3FB53EC2-34E5-4B50-BDBF-4E40DBF600C8}" type="parTrans" cxnId="{2C2BF6CC-09B2-4C2E-AACA-CF92D645CE36}">
      <dgm:prSet/>
      <dgm:spPr/>
      <dgm:t>
        <a:bodyPr/>
        <a:lstStyle/>
        <a:p>
          <a:endParaRPr lang="zh-TW" altLang="en-US"/>
        </a:p>
      </dgm:t>
    </dgm:pt>
    <dgm:pt modelId="{021DF3DB-DC03-4BAF-B669-008F04B40027}" type="sibTrans" cxnId="{2C2BF6CC-09B2-4C2E-AACA-CF92D645CE36}">
      <dgm:prSet/>
      <dgm:spPr/>
      <dgm:t>
        <a:bodyPr/>
        <a:lstStyle/>
        <a:p>
          <a:endParaRPr lang="zh-TW" altLang="en-US"/>
        </a:p>
      </dgm:t>
    </dgm:pt>
    <dgm:pt modelId="{B131D960-C10F-4D62-83C8-A422FF69B4A1}" type="pres">
      <dgm:prSet presAssocID="{8C708739-ED83-4250-93F5-AF0D739A96D5}" presName="Name0" presStyleCnt="0">
        <dgm:presLayoutVars>
          <dgm:dir/>
          <dgm:resizeHandles val="exact"/>
        </dgm:presLayoutVars>
      </dgm:prSet>
      <dgm:spPr/>
    </dgm:pt>
    <dgm:pt modelId="{B56CE823-5FD8-4EED-8D46-7836DE1FB45E}" type="pres">
      <dgm:prSet presAssocID="{0ACB3A0B-D8F4-488E-A1E9-D79195F21F8F}" presName="node" presStyleLbl="node1" presStyleIdx="0" presStyleCnt="3">
        <dgm:presLayoutVars>
          <dgm:bulletEnabled val="1"/>
        </dgm:presLayoutVars>
      </dgm:prSet>
      <dgm:spPr/>
    </dgm:pt>
    <dgm:pt modelId="{C44CAB71-B4F1-4502-8E39-297EA688362E}" type="pres">
      <dgm:prSet presAssocID="{F1EC6183-4E78-43FC-845B-E70E42E25FB5}" presName="sibTrans" presStyleLbl="sibTrans2D1" presStyleIdx="0" presStyleCnt="2"/>
      <dgm:spPr/>
    </dgm:pt>
    <dgm:pt modelId="{C4F85B2E-2E49-4F5C-AB97-409BF8FF0E59}" type="pres">
      <dgm:prSet presAssocID="{F1EC6183-4E78-43FC-845B-E70E42E25FB5}" presName="connectorText" presStyleLbl="sibTrans2D1" presStyleIdx="0" presStyleCnt="2"/>
      <dgm:spPr/>
    </dgm:pt>
    <dgm:pt modelId="{D8937249-42C3-412C-8C71-E4E66E88440F}" type="pres">
      <dgm:prSet presAssocID="{F8CEC219-DB99-4BA7-A354-C4B9144DB1F8}" presName="node" presStyleLbl="node1" presStyleIdx="1" presStyleCnt="3">
        <dgm:presLayoutVars>
          <dgm:bulletEnabled val="1"/>
        </dgm:presLayoutVars>
      </dgm:prSet>
      <dgm:spPr/>
    </dgm:pt>
    <dgm:pt modelId="{A07A2E8B-9DED-4231-BDFC-BE15DF79D9EE}" type="pres">
      <dgm:prSet presAssocID="{48F57AAE-15EB-4091-BF7A-8C86EE95F7BD}" presName="sibTrans" presStyleLbl="sibTrans2D1" presStyleIdx="1" presStyleCnt="2"/>
      <dgm:spPr/>
    </dgm:pt>
    <dgm:pt modelId="{B2E8597C-E898-4A46-BC29-268CB28E333A}" type="pres">
      <dgm:prSet presAssocID="{48F57AAE-15EB-4091-BF7A-8C86EE95F7BD}" presName="connectorText" presStyleLbl="sibTrans2D1" presStyleIdx="1" presStyleCnt="2"/>
      <dgm:spPr/>
    </dgm:pt>
    <dgm:pt modelId="{FE9336B9-74C5-4115-83EC-56275368707E}" type="pres">
      <dgm:prSet presAssocID="{EEBD1DEC-2EAB-4EA9-A2AC-A8027C92265E}" presName="node" presStyleLbl="node1" presStyleIdx="2" presStyleCnt="3">
        <dgm:presLayoutVars>
          <dgm:bulletEnabled val="1"/>
        </dgm:presLayoutVars>
      </dgm:prSet>
      <dgm:spPr/>
    </dgm:pt>
  </dgm:ptLst>
  <dgm:cxnLst>
    <dgm:cxn modelId="{6E0DB40D-0D86-48C3-B6BD-F017A13D9464}" type="presOf" srcId="{3418688F-5A19-4FA0-B7F2-78974E3C74F2}" destId="{D8937249-42C3-412C-8C71-E4E66E88440F}" srcOrd="0" destOrd="2" presId="urn:microsoft.com/office/officeart/2005/8/layout/process1"/>
    <dgm:cxn modelId="{14B8CF27-BD0E-486D-B327-0ED4D8CCED73}" type="presOf" srcId="{51716AF1-1049-4048-9E54-5519881B2C7B}" destId="{FE9336B9-74C5-4115-83EC-56275368707E}" srcOrd="0" destOrd="3" presId="urn:microsoft.com/office/officeart/2005/8/layout/process1"/>
    <dgm:cxn modelId="{43CEEC2E-3EDC-4634-8463-42A2B2C8F10A}" type="presOf" srcId="{356E9390-35B1-45CD-BD91-8FE79517558B}" destId="{D8937249-42C3-412C-8C71-E4E66E88440F}" srcOrd="0" destOrd="1" presId="urn:microsoft.com/office/officeart/2005/8/layout/process1"/>
    <dgm:cxn modelId="{1252FD33-D077-4236-8E64-41CBF71CFD01}" srcId="{EEBD1DEC-2EAB-4EA9-A2AC-A8027C92265E}" destId="{38370EF7-8715-4721-8C5B-D2471515F17A}" srcOrd="1" destOrd="0" parTransId="{03C04D41-7CEB-454A-BC70-3FDF89010534}" sibTransId="{D6D54DF8-66EB-4B02-BB76-C517F2071299}"/>
    <dgm:cxn modelId="{1AE5C735-1E12-40F0-A8CC-6D6D06E51C02}" type="presOf" srcId="{736D7155-563B-4882-8BFF-2D9F5517E92C}" destId="{B56CE823-5FD8-4EED-8D46-7836DE1FB45E}" srcOrd="0" destOrd="2" presId="urn:microsoft.com/office/officeart/2005/8/layout/process1"/>
    <dgm:cxn modelId="{C2D52338-67EB-4452-8477-B5E883974189}" type="presOf" srcId="{C2821A15-67E4-473E-ABA9-1380BE7765F2}" destId="{B56CE823-5FD8-4EED-8D46-7836DE1FB45E}" srcOrd="0" destOrd="1" presId="urn:microsoft.com/office/officeart/2005/8/layout/process1"/>
    <dgm:cxn modelId="{ECD62442-6522-4FCE-A6E8-E66AD9347848}" type="presOf" srcId="{8D2FB88E-36C6-4D50-BFD8-1A6B2342645F}" destId="{D8937249-42C3-412C-8C71-E4E66E88440F}" srcOrd="0" destOrd="3" presId="urn:microsoft.com/office/officeart/2005/8/layout/process1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D644F547-85B3-4896-8808-FA5D7B97C72E}" type="presOf" srcId="{48F57AAE-15EB-4091-BF7A-8C86EE95F7BD}" destId="{B2E8597C-E898-4A46-BC29-268CB28E333A}" srcOrd="1" destOrd="0" presId="urn:microsoft.com/office/officeart/2005/8/layout/process1"/>
    <dgm:cxn modelId="{C8F94D4E-B696-4B52-B715-83A17C6B78FB}" srcId="{0ACB3A0B-D8F4-488E-A1E9-D79195F21F8F}" destId="{736D7155-563B-4882-8BFF-2D9F5517E92C}" srcOrd="1" destOrd="0" parTransId="{58D3DA7A-E29E-4A46-A646-199B3DC316D8}" sibTransId="{2ACC126F-38E1-4DBC-B24B-FE2AA1A221BE}"/>
    <dgm:cxn modelId="{32A4DA6E-9A9E-4674-9147-20B0F502B378}" type="presOf" srcId="{72817CCA-69CC-47F4-8DB2-A86B32625DBD}" destId="{FE9336B9-74C5-4115-83EC-56275368707E}" srcOrd="0" destOrd="1" presId="urn:microsoft.com/office/officeart/2005/8/layout/process1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E4931B57-36B0-4961-852F-54FFC82313B9}" type="presOf" srcId="{48F57AAE-15EB-4091-BF7A-8C86EE95F7BD}" destId="{A07A2E8B-9DED-4231-BDFC-BE15DF79D9EE}" srcOrd="0" destOrd="0" presId="urn:microsoft.com/office/officeart/2005/8/layout/process1"/>
    <dgm:cxn modelId="{70053585-7791-4D20-B033-5FEBADCF2088}" srcId="{F8CEC219-DB99-4BA7-A354-C4B9144DB1F8}" destId="{3418688F-5A19-4FA0-B7F2-78974E3C74F2}" srcOrd="1" destOrd="0" parTransId="{B76C57FA-B5D0-425D-82AA-5B000268D172}" sibTransId="{9A373EF5-6226-4823-A63B-7B700AC204AD}"/>
    <dgm:cxn modelId="{ADCBAE8A-947B-4115-B535-15DCFEEB9008}" type="presOf" srcId="{F1EC6183-4E78-43FC-845B-E70E42E25FB5}" destId="{C4F85B2E-2E49-4F5C-AB97-409BF8FF0E59}" srcOrd="1" destOrd="0" presId="urn:microsoft.com/office/officeart/2005/8/layout/process1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93FA9DA1-1EBF-478C-A992-653E00AC0449}" srcId="{F8CEC219-DB99-4BA7-A354-C4B9144DB1F8}" destId="{8D2FB88E-36C6-4D50-BFD8-1A6B2342645F}" srcOrd="2" destOrd="0" parTransId="{AD333AFA-C2FE-4E80-8F67-E82A6998BFF0}" sibTransId="{1A712C6F-EAE1-4C2D-9F73-C464938C0ABE}"/>
    <dgm:cxn modelId="{F93453A2-C86A-440F-AB2A-E22B17DF4365}" type="presOf" srcId="{EEBD1DEC-2EAB-4EA9-A2AC-A8027C92265E}" destId="{FE9336B9-74C5-4115-83EC-56275368707E}" srcOrd="0" destOrd="0" presId="urn:microsoft.com/office/officeart/2005/8/layout/process1"/>
    <dgm:cxn modelId="{CA6B50B1-F5E6-4C24-BC4A-05C9EEF85171}" type="presOf" srcId="{F8CEC219-DB99-4BA7-A354-C4B9144DB1F8}" destId="{D8937249-42C3-412C-8C71-E4E66E88440F}" srcOrd="0" destOrd="0" presId="urn:microsoft.com/office/officeart/2005/8/layout/process1"/>
    <dgm:cxn modelId="{EF642BC0-9EC6-4F3E-BED8-D3A70DF6337F}" type="presOf" srcId="{8C708739-ED83-4250-93F5-AF0D739A96D5}" destId="{B131D960-C10F-4D62-83C8-A422FF69B4A1}" srcOrd="0" destOrd="0" presId="urn:microsoft.com/office/officeart/2005/8/layout/process1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2F729CC7-8AF9-4595-9848-C7AB2926AC46}" srcId="{F8CEC219-DB99-4BA7-A354-C4B9144DB1F8}" destId="{356E9390-35B1-45CD-BD91-8FE79517558B}" srcOrd="0" destOrd="0" parTransId="{17451F0B-9C18-43F6-95AA-22B045A0D540}" sibTransId="{6617AB2F-BBB5-4C7E-A622-8AA7D18C0D74}"/>
    <dgm:cxn modelId="{8B148AC9-08EC-4A7C-933B-B5C72FB37470}" type="presOf" srcId="{F1EC6183-4E78-43FC-845B-E70E42E25FB5}" destId="{C44CAB71-B4F1-4502-8E39-297EA688362E}" srcOrd="0" destOrd="0" presId="urn:microsoft.com/office/officeart/2005/8/layout/process1"/>
    <dgm:cxn modelId="{2C2BF6CC-09B2-4C2E-AACA-CF92D645CE36}" srcId="{EEBD1DEC-2EAB-4EA9-A2AC-A8027C92265E}" destId="{51716AF1-1049-4048-9E54-5519881B2C7B}" srcOrd="2" destOrd="0" parTransId="{3FB53EC2-34E5-4B50-BDBF-4E40DBF600C8}" sibTransId="{021DF3DB-DC03-4BAF-B669-008F04B40027}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E5D937EB-69B6-4FE8-9246-509C49516D6E}" type="presOf" srcId="{0ACB3A0B-D8F4-488E-A1E9-D79195F21F8F}" destId="{B56CE823-5FD8-4EED-8D46-7836DE1FB45E}" srcOrd="0" destOrd="0" presId="urn:microsoft.com/office/officeart/2005/8/layout/process1"/>
    <dgm:cxn modelId="{F77749F7-6296-4F20-9FE6-B785F5D9A704}" type="presOf" srcId="{38370EF7-8715-4721-8C5B-D2471515F17A}" destId="{FE9336B9-74C5-4115-83EC-56275368707E}" srcOrd="0" destOrd="2" presId="urn:microsoft.com/office/officeart/2005/8/layout/process1"/>
    <dgm:cxn modelId="{6415F8C4-D6BF-4E5D-A543-E26C767E8310}" type="presParOf" srcId="{B131D960-C10F-4D62-83C8-A422FF69B4A1}" destId="{B56CE823-5FD8-4EED-8D46-7836DE1FB45E}" srcOrd="0" destOrd="0" presId="urn:microsoft.com/office/officeart/2005/8/layout/process1"/>
    <dgm:cxn modelId="{50AC3EAB-409F-4B4C-93BA-DB3A756F09BE}" type="presParOf" srcId="{B131D960-C10F-4D62-83C8-A422FF69B4A1}" destId="{C44CAB71-B4F1-4502-8E39-297EA688362E}" srcOrd="1" destOrd="0" presId="urn:microsoft.com/office/officeart/2005/8/layout/process1"/>
    <dgm:cxn modelId="{C2B924AF-9754-4F4E-9F44-9CB85459136F}" type="presParOf" srcId="{C44CAB71-B4F1-4502-8E39-297EA688362E}" destId="{C4F85B2E-2E49-4F5C-AB97-409BF8FF0E59}" srcOrd="0" destOrd="0" presId="urn:microsoft.com/office/officeart/2005/8/layout/process1"/>
    <dgm:cxn modelId="{AD9C4C3D-0367-4401-B87C-E79F4756F17C}" type="presParOf" srcId="{B131D960-C10F-4D62-83C8-A422FF69B4A1}" destId="{D8937249-42C3-412C-8C71-E4E66E88440F}" srcOrd="2" destOrd="0" presId="urn:microsoft.com/office/officeart/2005/8/layout/process1"/>
    <dgm:cxn modelId="{FFE1F7F8-1E5E-4E07-BE1D-E0DB8BDAB968}" type="presParOf" srcId="{B131D960-C10F-4D62-83C8-A422FF69B4A1}" destId="{A07A2E8B-9DED-4231-BDFC-BE15DF79D9EE}" srcOrd="3" destOrd="0" presId="urn:microsoft.com/office/officeart/2005/8/layout/process1"/>
    <dgm:cxn modelId="{8622941C-651D-4BE1-8269-04AD0552D6B6}" type="presParOf" srcId="{A07A2E8B-9DED-4231-BDFC-BE15DF79D9EE}" destId="{B2E8597C-E898-4A46-BC29-268CB28E333A}" srcOrd="0" destOrd="0" presId="urn:microsoft.com/office/officeart/2005/8/layout/process1"/>
    <dgm:cxn modelId="{965B2C75-6D91-4A6E-9CF6-7E9C74D3F509}" type="presParOf" srcId="{B131D960-C10F-4D62-83C8-A422FF69B4A1}" destId="{FE9336B9-74C5-4115-83EC-56275368707E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8C708739-ED83-4250-93F5-AF0D739A96D5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0ACB3A0B-D8F4-488E-A1E9-D79195F21F8F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OpenCV</a:t>
          </a:r>
          <a:endParaRPr lang="zh-TW" altLang="en-US" b="0" dirty="0">
            <a:solidFill>
              <a:srgbClr val="7030A0"/>
            </a:solidFill>
          </a:endParaRPr>
        </a:p>
      </dgm:t>
    </dgm:pt>
    <dgm:pt modelId="{2B96CA8C-2927-4518-A8B6-66A406D51957}" type="parTrans" cxnId="{96066C66-CEA5-4678-9551-8C1C4AA9C6DD}">
      <dgm:prSet/>
      <dgm:spPr/>
      <dgm:t>
        <a:bodyPr/>
        <a:lstStyle/>
        <a:p>
          <a:endParaRPr lang="zh-TW" altLang="en-US" b="0"/>
        </a:p>
      </dgm:t>
    </dgm:pt>
    <dgm:pt modelId="{F1EC6183-4E78-43FC-845B-E70E42E25FB5}" type="sibTrans" cxnId="{96066C66-CEA5-4678-9551-8C1C4AA9C6DD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F8CEC219-DB99-4BA7-A354-C4B9144DB1F8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Yolo</a:t>
          </a:r>
          <a:endParaRPr lang="zh-TW" altLang="en-US" b="0" dirty="0">
            <a:solidFill>
              <a:srgbClr val="7030A0"/>
            </a:solidFill>
          </a:endParaRPr>
        </a:p>
      </dgm:t>
    </dgm:pt>
    <dgm:pt modelId="{E0B482F8-1BA5-4CFB-8C89-D0A250BE54D9}" type="parTrans" cxnId="{C4B8AF90-ADB9-4439-8EB4-055BE5CCBA10}">
      <dgm:prSet/>
      <dgm:spPr/>
      <dgm:t>
        <a:bodyPr/>
        <a:lstStyle/>
        <a:p>
          <a:endParaRPr lang="zh-TW" altLang="en-US" b="0"/>
        </a:p>
      </dgm:t>
    </dgm:pt>
    <dgm:pt modelId="{48F57AAE-15EB-4091-BF7A-8C86EE95F7BD}" type="sibTrans" cxnId="{C4B8AF90-ADB9-4439-8EB4-055BE5CCBA10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EEBD1DEC-2EAB-4EA9-A2AC-A8027C92265E}">
      <dgm:prSet phldrT="[文字]"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OpenCV</a:t>
          </a:r>
          <a:endParaRPr lang="zh-TW" altLang="en-US" b="0" dirty="0">
            <a:solidFill>
              <a:srgbClr val="7030A0"/>
            </a:solidFill>
          </a:endParaRPr>
        </a:p>
      </dgm:t>
    </dgm:pt>
    <dgm:pt modelId="{692B98AF-E5A6-48E5-A138-5A0B66CD5605}" type="parTrans" cxnId="{F3815CDA-8A29-43F8-92C9-730A80741E04}">
      <dgm:prSet/>
      <dgm:spPr/>
      <dgm:t>
        <a:bodyPr/>
        <a:lstStyle/>
        <a:p>
          <a:endParaRPr lang="zh-TW" altLang="en-US" b="0"/>
        </a:p>
      </dgm:t>
    </dgm:pt>
    <dgm:pt modelId="{2A27F729-1B89-4133-A13F-20F8D8B77F14}" type="sibTrans" cxnId="{F3815CDA-8A29-43F8-92C9-730A80741E04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C2821A15-67E4-473E-ABA9-1380BE7765F2}">
      <dgm:prSet phldrT="[文字]"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從攝影機讀取一張汽車照片</a:t>
          </a:r>
        </a:p>
      </dgm:t>
    </dgm:pt>
    <dgm:pt modelId="{5F32DFB4-45AA-4731-90CF-912DB2E06C3E}" type="parTrans" cxnId="{0D95894F-BAB6-419D-B06E-8CFC12C7F462}">
      <dgm:prSet/>
      <dgm:spPr/>
      <dgm:t>
        <a:bodyPr/>
        <a:lstStyle/>
        <a:p>
          <a:endParaRPr lang="zh-TW" altLang="en-US" b="0"/>
        </a:p>
      </dgm:t>
    </dgm:pt>
    <dgm:pt modelId="{E7E98852-BF50-4D5E-8E01-E56BCDAC20A6}" type="sibTrans" cxnId="{0D95894F-BAB6-419D-B06E-8CFC12C7F462}">
      <dgm:prSet/>
      <dgm:spPr/>
      <dgm:t>
        <a:bodyPr/>
        <a:lstStyle/>
        <a:p>
          <a:endParaRPr lang="zh-TW" altLang="en-US" b="0"/>
        </a:p>
      </dgm:t>
    </dgm:pt>
    <dgm:pt modelId="{8D2FB88E-36C6-4D50-BFD8-1A6B2342645F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標出車牌座標</a:t>
          </a:r>
        </a:p>
      </dgm:t>
    </dgm:pt>
    <dgm:pt modelId="{AD333AFA-C2FE-4E80-8F67-E82A6998BFF0}" type="parTrans" cxnId="{93FA9DA1-1EBF-478C-A992-653E00AC0449}">
      <dgm:prSet/>
      <dgm:spPr/>
      <dgm:t>
        <a:bodyPr/>
        <a:lstStyle/>
        <a:p>
          <a:endParaRPr lang="zh-TW" altLang="en-US" b="0"/>
        </a:p>
      </dgm:t>
    </dgm:pt>
    <dgm:pt modelId="{1A712C6F-EAE1-4C2D-9F73-C464938C0ABE}" type="sibTrans" cxnId="{93FA9DA1-1EBF-478C-A992-653E00AC0449}">
      <dgm:prSet/>
      <dgm:spPr/>
      <dgm:t>
        <a:bodyPr/>
        <a:lstStyle/>
        <a:p>
          <a:endParaRPr lang="zh-TW" altLang="en-US" b="0"/>
        </a:p>
      </dgm:t>
    </dgm:pt>
    <dgm:pt modelId="{72817CCA-69CC-47F4-8DB2-A86B32625DBD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依車牌座標轉成車牌圖檔</a:t>
          </a:r>
        </a:p>
      </dgm:t>
    </dgm:pt>
    <dgm:pt modelId="{194D1AEE-0540-42F4-811B-46B5F2531E10}" type="sibTrans" cxnId="{68CB54C4-8527-499C-99FD-BF6AF4285F53}">
      <dgm:prSet/>
      <dgm:spPr/>
      <dgm:t>
        <a:bodyPr/>
        <a:lstStyle/>
        <a:p>
          <a:endParaRPr lang="zh-TW" altLang="en-US" b="0"/>
        </a:p>
      </dgm:t>
    </dgm:pt>
    <dgm:pt modelId="{DF22D24A-A52D-473C-BF27-C43FB70567FE}" type="parTrans" cxnId="{68CB54C4-8527-499C-99FD-BF6AF4285F53}">
      <dgm:prSet/>
      <dgm:spPr/>
      <dgm:t>
        <a:bodyPr/>
        <a:lstStyle/>
        <a:p>
          <a:endParaRPr lang="zh-TW" altLang="en-US" b="0"/>
        </a:p>
      </dgm:t>
    </dgm:pt>
    <dgm:pt modelId="{7E238944-6DAB-4F3A-B53D-ACF7EAE2C693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使用車牌偵測模型進行偵測</a:t>
          </a:r>
        </a:p>
      </dgm:t>
    </dgm:pt>
    <dgm:pt modelId="{FAC034F5-2A98-4EC0-97CB-5EC4269A4FAC}" type="parTrans" cxnId="{322702F5-C949-4311-85C3-B39DBBAED8BB}">
      <dgm:prSet/>
      <dgm:spPr/>
      <dgm:t>
        <a:bodyPr/>
        <a:lstStyle/>
        <a:p>
          <a:endParaRPr lang="zh-TW" altLang="en-US" b="0"/>
        </a:p>
      </dgm:t>
    </dgm:pt>
    <dgm:pt modelId="{5D462096-2009-42E7-A6C6-42235CCABAC8}" type="sibTrans" cxnId="{322702F5-C949-4311-85C3-B39DBBAED8BB}">
      <dgm:prSet/>
      <dgm:spPr/>
      <dgm:t>
        <a:bodyPr/>
        <a:lstStyle/>
        <a:p>
          <a:endParaRPr lang="zh-TW" altLang="en-US" b="0"/>
        </a:p>
      </dgm:t>
    </dgm:pt>
    <dgm:pt modelId="{5A15446B-8ABB-42D8-BB09-4A4E78315B0C}">
      <dgm:prSet/>
      <dgm:spPr/>
      <dgm:t>
        <a:bodyPr/>
        <a:lstStyle/>
        <a:p>
          <a:r>
            <a:rPr lang="en-US" altLang="zh-TW" b="0" dirty="0">
              <a:solidFill>
                <a:srgbClr val="7030A0"/>
              </a:solidFill>
            </a:rPr>
            <a:t>Yolo</a:t>
          </a:r>
          <a:endParaRPr lang="zh-TW" altLang="en-US" b="0" dirty="0">
            <a:solidFill>
              <a:srgbClr val="7030A0"/>
            </a:solidFill>
          </a:endParaRPr>
        </a:p>
      </dgm:t>
    </dgm:pt>
    <dgm:pt modelId="{AAAFA8B9-E5D7-45A4-821D-ED7E168DC134}" type="parTrans" cxnId="{F059FDD6-FAC6-4367-ACE5-64EA4998E2A1}">
      <dgm:prSet/>
      <dgm:spPr/>
      <dgm:t>
        <a:bodyPr/>
        <a:lstStyle/>
        <a:p>
          <a:endParaRPr lang="zh-TW" altLang="en-US" b="0"/>
        </a:p>
      </dgm:t>
    </dgm:pt>
    <dgm:pt modelId="{6BD90CBF-4F68-4D28-9C34-3BEA14B8003E}" type="sibTrans" cxnId="{F059FDD6-FAC6-4367-ACE5-64EA4998E2A1}">
      <dgm:prSet/>
      <dgm:spPr/>
      <dgm:t>
        <a:bodyPr/>
        <a:lstStyle/>
        <a:p>
          <a:endParaRPr lang="zh-TW" altLang="en-US" b="0">
            <a:solidFill>
              <a:srgbClr val="7030A0"/>
            </a:solidFill>
          </a:endParaRPr>
        </a:p>
      </dgm:t>
    </dgm:pt>
    <dgm:pt modelId="{1D82B7BE-84E4-4B4C-817D-4EC5B017ED97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使用車號偵測模型進行偵測</a:t>
          </a:r>
        </a:p>
      </dgm:t>
    </dgm:pt>
    <dgm:pt modelId="{9835B320-6BCC-49A1-8F1F-655302645105}" type="parTrans" cxnId="{223D65E2-DB67-41AD-AFD1-A19797BE85A0}">
      <dgm:prSet/>
      <dgm:spPr/>
      <dgm:t>
        <a:bodyPr/>
        <a:lstStyle/>
        <a:p>
          <a:endParaRPr lang="zh-TW" altLang="en-US" b="0"/>
        </a:p>
      </dgm:t>
    </dgm:pt>
    <dgm:pt modelId="{FD0DBAB4-8861-4314-929B-BD085B818F71}" type="sibTrans" cxnId="{223D65E2-DB67-41AD-AFD1-A19797BE85A0}">
      <dgm:prSet/>
      <dgm:spPr/>
      <dgm:t>
        <a:bodyPr/>
        <a:lstStyle/>
        <a:p>
          <a:endParaRPr lang="zh-TW" altLang="en-US" b="0"/>
        </a:p>
      </dgm:t>
    </dgm:pt>
    <dgm:pt modelId="{A95A6225-7520-4E00-85B8-FD4C972AA9EC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車號輸出</a:t>
          </a:r>
        </a:p>
      </dgm:t>
    </dgm:pt>
    <dgm:pt modelId="{0B3AAE38-342F-478D-BB17-7B2396A05309}" type="parTrans" cxnId="{E5F5B568-020C-490A-A077-630812D5522E}">
      <dgm:prSet/>
      <dgm:spPr/>
      <dgm:t>
        <a:bodyPr/>
        <a:lstStyle/>
        <a:p>
          <a:endParaRPr lang="zh-TW" altLang="en-US" b="0"/>
        </a:p>
      </dgm:t>
    </dgm:pt>
    <dgm:pt modelId="{FDEC5D45-1F79-449F-A446-5CA16A38AB73}" type="sibTrans" cxnId="{E5F5B568-020C-490A-A077-630812D5522E}">
      <dgm:prSet/>
      <dgm:spPr/>
      <dgm:t>
        <a:bodyPr/>
        <a:lstStyle/>
        <a:p>
          <a:endParaRPr lang="zh-TW" altLang="en-US" b="0"/>
        </a:p>
      </dgm:t>
    </dgm:pt>
    <dgm:pt modelId="{13D462C3-3C02-4EFB-AD0C-E1912195D913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將偵測得到之車號依</a:t>
          </a:r>
          <a:r>
            <a:rPr lang="en-US" altLang="zh-TW" b="0" dirty="0">
              <a:solidFill>
                <a:srgbClr val="7030A0"/>
              </a:solidFill>
            </a:rPr>
            <a:t>X</a:t>
          </a:r>
          <a:r>
            <a:rPr lang="zh-TW" altLang="en-US" b="0" dirty="0">
              <a:solidFill>
                <a:srgbClr val="7030A0"/>
              </a:solidFill>
            </a:rPr>
            <a:t>座標排列</a:t>
          </a:r>
        </a:p>
      </dgm:t>
    </dgm:pt>
    <dgm:pt modelId="{702824B7-4C81-4E4F-84FD-B603AC9F1D7D}" type="parTrans" cxnId="{6CF97B49-D9DA-413A-8C80-5BBA48CE0762}">
      <dgm:prSet/>
      <dgm:spPr/>
      <dgm:t>
        <a:bodyPr/>
        <a:lstStyle/>
        <a:p>
          <a:endParaRPr lang="zh-TW" altLang="en-US" b="0"/>
        </a:p>
      </dgm:t>
    </dgm:pt>
    <dgm:pt modelId="{C8FC0C9F-6152-4AD1-808E-925CA41D3EE4}" type="sibTrans" cxnId="{6CF97B49-D9DA-413A-8C80-5BBA48CE0762}">
      <dgm:prSet/>
      <dgm:spPr/>
      <dgm:t>
        <a:bodyPr/>
        <a:lstStyle/>
        <a:p>
          <a:endParaRPr lang="zh-TW" altLang="en-US" b="0"/>
        </a:p>
      </dgm:t>
    </dgm:pt>
    <dgm:pt modelId="{E1E93F2C-3BDD-4808-87B7-56841DA322F7}">
      <dgm:prSet/>
      <dgm:spPr/>
      <dgm:t>
        <a:bodyPr/>
        <a:lstStyle/>
        <a:p>
          <a:r>
            <a:rPr lang="zh-TW" altLang="en-US" b="0" dirty="0">
              <a:solidFill>
                <a:srgbClr val="7030A0"/>
              </a:solidFill>
            </a:rPr>
            <a:t>排序後資料即為車牌號碼</a:t>
          </a:r>
        </a:p>
      </dgm:t>
    </dgm:pt>
    <dgm:pt modelId="{2F1E790A-9300-40AD-BBD0-8984E9E6FFA7}" type="parTrans" cxnId="{5FF38AAF-65B1-402B-A1C5-E516F8E4F66D}">
      <dgm:prSet/>
      <dgm:spPr/>
      <dgm:t>
        <a:bodyPr/>
        <a:lstStyle/>
        <a:p>
          <a:endParaRPr lang="zh-TW" altLang="en-US" b="0"/>
        </a:p>
      </dgm:t>
    </dgm:pt>
    <dgm:pt modelId="{78C061E4-C790-4FD8-A142-827EB78E0FD4}" type="sibTrans" cxnId="{5FF38AAF-65B1-402B-A1C5-E516F8E4F66D}">
      <dgm:prSet/>
      <dgm:spPr/>
      <dgm:t>
        <a:bodyPr/>
        <a:lstStyle/>
        <a:p>
          <a:endParaRPr lang="zh-TW" altLang="en-US" b="0"/>
        </a:p>
      </dgm:t>
    </dgm:pt>
    <dgm:pt modelId="{C1F24CA3-2AB0-4183-A543-77C7A3E76340}" type="pres">
      <dgm:prSet presAssocID="{8C708739-ED83-4250-93F5-AF0D739A96D5}" presName="diagram" presStyleCnt="0">
        <dgm:presLayoutVars>
          <dgm:dir/>
          <dgm:resizeHandles val="exact"/>
        </dgm:presLayoutVars>
      </dgm:prSet>
      <dgm:spPr/>
    </dgm:pt>
    <dgm:pt modelId="{B00361BD-1BB9-49BE-9181-D2210D97AE20}" type="pres">
      <dgm:prSet presAssocID="{0ACB3A0B-D8F4-488E-A1E9-D79195F21F8F}" presName="node" presStyleLbl="node1" presStyleIdx="0" presStyleCnt="5">
        <dgm:presLayoutVars>
          <dgm:bulletEnabled val="1"/>
        </dgm:presLayoutVars>
      </dgm:prSet>
      <dgm:spPr/>
    </dgm:pt>
    <dgm:pt modelId="{7407952C-D1A6-4624-81A8-879EBE8870C5}" type="pres">
      <dgm:prSet presAssocID="{F1EC6183-4E78-43FC-845B-E70E42E25FB5}" presName="sibTrans" presStyleLbl="sibTrans2D1" presStyleIdx="0" presStyleCnt="4"/>
      <dgm:spPr/>
    </dgm:pt>
    <dgm:pt modelId="{FD718FA2-6665-4923-9738-6DAD42A427F2}" type="pres">
      <dgm:prSet presAssocID="{F1EC6183-4E78-43FC-845B-E70E42E25FB5}" presName="connectorText" presStyleLbl="sibTrans2D1" presStyleIdx="0" presStyleCnt="4"/>
      <dgm:spPr/>
    </dgm:pt>
    <dgm:pt modelId="{A85B81D4-942B-4344-8142-718654D58B1A}" type="pres">
      <dgm:prSet presAssocID="{F8CEC219-DB99-4BA7-A354-C4B9144DB1F8}" presName="node" presStyleLbl="node1" presStyleIdx="1" presStyleCnt="5">
        <dgm:presLayoutVars>
          <dgm:bulletEnabled val="1"/>
        </dgm:presLayoutVars>
      </dgm:prSet>
      <dgm:spPr/>
    </dgm:pt>
    <dgm:pt modelId="{6BBD5796-ACF4-4D8F-9242-EDF761A29DB4}" type="pres">
      <dgm:prSet presAssocID="{48F57AAE-15EB-4091-BF7A-8C86EE95F7BD}" presName="sibTrans" presStyleLbl="sibTrans2D1" presStyleIdx="1" presStyleCnt="4"/>
      <dgm:spPr/>
    </dgm:pt>
    <dgm:pt modelId="{77A80A54-E242-4598-B0C5-CC706D17677B}" type="pres">
      <dgm:prSet presAssocID="{48F57AAE-15EB-4091-BF7A-8C86EE95F7BD}" presName="connectorText" presStyleLbl="sibTrans2D1" presStyleIdx="1" presStyleCnt="4"/>
      <dgm:spPr/>
    </dgm:pt>
    <dgm:pt modelId="{C7CC99B3-EEBB-42A1-B070-032A80DFC16F}" type="pres">
      <dgm:prSet presAssocID="{EEBD1DEC-2EAB-4EA9-A2AC-A8027C92265E}" presName="node" presStyleLbl="node1" presStyleIdx="2" presStyleCnt="5">
        <dgm:presLayoutVars>
          <dgm:bulletEnabled val="1"/>
        </dgm:presLayoutVars>
      </dgm:prSet>
      <dgm:spPr/>
    </dgm:pt>
    <dgm:pt modelId="{A4A54387-D64D-4AC6-A667-8ED48CDB2320}" type="pres">
      <dgm:prSet presAssocID="{2A27F729-1B89-4133-A13F-20F8D8B77F14}" presName="sibTrans" presStyleLbl="sibTrans2D1" presStyleIdx="2" presStyleCnt="4"/>
      <dgm:spPr/>
    </dgm:pt>
    <dgm:pt modelId="{0D411B6F-162D-437E-9952-CF6EF37FE232}" type="pres">
      <dgm:prSet presAssocID="{2A27F729-1B89-4133-A13F-20F8D8B77F14}" presName="connectorText" presStyleLbl="sibTrans2D1" presStyleIdx="2" presStyleCnt="4"/>
      <dgm:spPr/>
    </dgm:pt>
    <dgm:pt modelId="{22715D91-E9C4-4A4E-A89B-9F307FE7E0F7}" type="pres">
      <dgm:prSet presAssocID="{5A15446B-8ABB-42D8-BB09-4A4E78315B0C}" presName="node" presStyleLbl="node1" presStyleIdx="3" presStyleCnt="5">
        <dgm:presLayoutVars>
          <dgm:bulletEnabled val="1"/>
        </dgm:presLayoutVars>
      </dgm:prSet>
      <dgm:spPr/>
    </dgm:pt>
    <dgm:pt modelId="{717AC921-98B7-4B59-8F85-D45534F7DAEE}" type="pres">
      <dgm:prSet presAssocID="{6BD90CBF-4F68-4D28-9C34-3BEA14B8003E}" presName="sibTrans" presStyleLbl="sibTrans2D1" presStyleIdx="3" presStyleCnt="4"/>
      <dgm:spPr/>
    </dgm:pt>
    <dgm:pt modelId="{2FFC5265-F9B1-47EC-8FC5-17527C4C0E95}" type="pres">
      <dgm:prSet presAssocID="{6BD90CBF-4F68-4D28-9C34-3BEA14B8003E}" presName="connectorText" presStyleLbl="sibTrans2D1" presStyleIdx="3" presStyleCnt="4"/>
      <dgm:spPr/>
    </dgm:pt>
    <dgm:pt modelId="{3F348AE1-62D6-4141-8899-18D23DA92091}" type="pres">
      <dgm:prSet presAssocID="{A95A6225-7520-4E00-85B8-FD4C972AA9EC}" presName="node" presStyleLbl="node1" presStyleIdx="4" presStyleCnt="5">
        <dgm:presLayoutVars>
          <dgm:bulletEnabled val="1"/>
        </dgm:presLayoutVars>
      </dgm:prSet>
      <dgm:spPr/>
    </dgm:pt>
  </dgm:ptLst>
  <dgm:cxnLst>
    <dgm:cxn modelId="{2B04F034-7594-4EE2-9B89-EB75C399133F}" type="presOf" srcId="{6BD90CBF-4F68-4D28-9C34-3BEA14B8003E}" destId="{717AC921-98B7-4B59-8F85-D45534F7DAEE}" srcOrd="0" destOrd="0" presId="urn:microsoft.com/office/officeart/2005/8/layout/process5"/>
    <dgm:cxn modelId="{AC841662-7697-4802-A9E0-4E19AFE22488}" type="presOf" srcId="{EEBD1DEC-2EAB-4EA9-A2AC-A8027C92265E}" destId="{C7CC99B3-EEBB-42A1-B070-032A80DFC16F}" srcOrd="0" destOrd="0" presId="urn:microsoft.com/office/officeart/2005/8/layout/process5"/>
    <dgm:cxn modelId="{96066C66-CEA5-4678-9551-8C1C4AA9C6DD}" srcId="{8C708739-ED83-4250-93F5-AF0D739A96D5}" destId="{0ACB3A0B-D8F4-488E-A1E9-D79195F21F8F}" srcOrd="0" destOrd="0" parTransId="{2B96CA8C-2927-4518-A8B6-66A406D51957}" sibTransId="{F1EC6183-4E78-43FC-845B-E70E42E25FB5}"/>
    <dgm:cxn modelId="{26CB6948-E0B9-4C54-9324-C474A7C25982}" type="presOf" srcId="{5A15446B-8ABB-42D8-BB09-4A4E78315B0C}" destId="{22715D91-E9C4-4A4E-A89B-9F307FE7E0F7}" srcOrd="0" destOrd="0" presId="urn:microsoft.com/office/officeart/2005/8/layout/process5"/>
    <dgm:cxn modelId="{E5F5B568-020C-490A-A077-630812D5522E}" srcId="{8C708739-ED83-4250-93F5-AF0D739A96D5}" destId="{A95A6225-7520-4E00-85B8-FD4C972AA9EC}" srcOrd="4" destOrd="0" parTransId="{0B3AAE38-342F-478D-BB17-7B2396A05309}" sibTransId="{FDEC5D45-1F79-449F-A446-5CA16A38AB73}"/>
    <dgm:cxn modelId="{6CF97B49-D9DA-413A-8C80-5BBA48CE0762}" srcId="{A95A6225-7520-4E00-85B8-FD4C972AA9EC}" destId="{13D462C3-3C02-4EFB-AD0C-E1912195D913}" srcOrd="0" destOrd="0" parTransId="{702824B7-4C81-4E4F-84FD-B603AC9F1D7D}" sibTransId="{C8FC0C9F-6152-4AD1-808E-925CA41D3EE4}"/>
    <dgm:cxn modelId="{0D95894F-BAB6-419D-B06E-8CFC12C7F462}" srcId="{0ACB3A0B-D8F4-488E-A1E9-D79195F21F8F}" destId="{C2821A15-67E4-473E-ABA9-1380BE7765F2}" srcOrd="0" destOrd="0" parTransId="{5F32DFB4-45AA-4731-90CF-912DB2E06C3E}" sibTransId="{E7E98852-BF50-4D5E-8E01-E56BCDAC20A6}"/>
    <dgm:cxn modelId="{C6E9E56F-3329-4041-B028-0DA38F6F9D6E}" type="presOf" srcId="{6BD90CBF-4F68-4D28-9C34-3BEA14B8003E}" destId="{2FFC5265-F9B1-47EC-8FC5-17527C4C0E95}" srcOrd="1" destOrd="0" presId="urn:microsoft.com/office/officeart/2005/8/layout/process5"/>
    <dgm:cxn modelId="{27ABE973-8AEC-447E-BB99-B5064B536536}" type="presOf" srcId="{F1EC6183-4E78-43FC-845B-E70E42E25FB5}" destId="{7407952C-D1A6-4624-81A8-879EBE8870C5}" srcOrd="0" destOrd="0" presId="urn:microsoft.com/office/officeart/2005/8/layout/process5"/>
    <dgm:cxn modelId="{C1357457-9F03-40AD-9C82-CE9F31B6F03C}" type="presOf" srcId="{48F57AAE-15EB-4091-BF7A-8C86EE95F7BD}" destId="{77A80A54-E242-4598-B0C5-CC706D17677B}" srcOrd="1" destOrd="0" presId="urn:microsoft.com/office/officeart/2005/8/layout/process5"/>
    <dgm:cxn modelId="{4DA43E59-5E55-42C4-A33C-CA49E6786601}" type="presOf" srcId="{2A27F729-1B89-4133-A13F-20F8D8B77F14}" destId="{A4A54387-D64D-4AC6-A667-8ED48CDB2320}" srcOrd="0" destOrd="0" presId="urn:microsoft.com/office/officeart/2005/8/layout/process5"/>
    <dgm:cxn modelId="{38598179-488B-4380-9167-022D5A95D4FB}" type="presOf" srcId="{13D462C3-3C02-4EFB-AD0C-E1912195D913}" destId="{3F348AE1-62D6-4141-8899-18D23DA92091}" srcOrd="0" destOrd="1" presId="urn:microsoft.com/office/officeart/2005/8/layout/process5"/>
    <dgm:cxn modelId="{AA593A83-0FF8-474E-9EDD-7C487A53A3F1}" type="presOf" srcId="{2A27F729-1B89-4133-A13F-20F8D8B77F14}" destId="{0D411B6F-162D-437E-9952-CF6EF37FE232}" srcOrd="1" destOrd="0" presId="urn:microsoft.com/office/officeart/2005/8/layout/process5"/>
    <dgm:cxn modelId="{C4B8AF90-ADB9-4439-8EB4-055BE5CCBA10}" srcId="{8C708739-ED83-4250-93F5-AF0D739A96D5}" destId="{F8CEC219-DB99-4BA7-A354-C4B9144DB1F8}" srcOrd="1" destOrd="0" parTransId="{E0B482F8-1BA5-4CFB-8C89-D0A250BE54D9}" sibTransId="{48F57AAE-15EB-4091-BF7A-8C86EE95F7BD}"/>
    <dgm:cxn modelId="{0336C894-8AAF-4296-8B66-5F4B5E56B4E6}" type="presOf" srcId="{8D2FB88E-36C6-4D50-BFD8-1A6B2342645F}" destId="{A85B81D4-942B-4344-8142-718654D58B1A}" srcOrd="0" destOrd="2" presId="urn:microsoft.com/office/officeart/2005/8/layout/process5"/>
    <dgm:cxn modelId="{7A981EA0-7DD8-4394-BE0F-44B2ED6CC73B}" type="presOf" srcId="{8C708739-ED83-4250-93F5-AF0D739A96D5}" destId="{C1F24CA3-2AB0-4183-A543-77C7A3E76340}" srcOrd="0" destOrd="0" presId="urn:microsoft.com/office/officeart/2005/8/layout/process5"/>
    <dgm:cxn modelId="{93FA9DA1-1EBF-478C-A992-653E00AC0449}" srcId="{F8CEC219-DB99-4BA7-A354-C4B9144DB1F8}" destId="{8D2FB88E-36C6-4D50-BFD8-1A6B2342645F}" srcOrd="1" destOrd="0" parTransId="{AD333AFA-C2FE-4E80-8F67-E82A6998BFF0}" sibTransId="{1A712C6F-EAE1-4C2D-9F73-C464938C0ABE}"/>
    <dgm:cxn modelId="{F83E8CAD-80B4-447F-8F34-4855329BC82B}" type="presOf" srcId="{72817CCA-69CC-47F4-8DB2-A86B32625DBD}" destId="{C7CC99B3-EEBB-42A1-B070-032A80DFC16F}" srcOrd="0" destOrd="1" presId="urn:microsoft.com/office/officeart/2005/8/layout/process5"/>
    <dgm:cxn modelId="{5FF38AAF-65B1-402B-A1C5-E516F8E4F66D}" srcId="{A95A6225-7520-4E00-85B8-FD4C972AA9EC}" destId="{E1E93F2C-3BDD-4808-87B7-56841DA322F7}" srcOrd="1" destOrd="0" parTransId="{2F1E790A-9300-40AD-BBD0-8984E9E6FFA7}" sibTransId="{78C061E4-C790-4FD8-A142-827EB78E0FD4}"/>
    <dgm:cxn modelId="{B31453B5-A1D4-47B6-997A-00232C44E161}" type="presOf" srcId="{48F57AAE-15EB-4091-BF7A-8C86EE95F7BD}" destId="{6BBD5796-ACF4-4D8F-9242-EDF761A29DB4}" srcOrd="0" destOrd="0" presId="urn:microsoft.com/office/officeart/2005/8/layout/process5"/>
    <dgm:cxn modelId="{524525BC-6370-42DF-A8E1-9D59A68ACED4}" type="presOf" srcId="{0ACB3A0B-D8F4-488E-A1E9-D79195F21F8F}" destId="{B00361BD-1BB9-49BE-9181-D2210D97AE20}" srcOrd="0" destOrd="0" presId="urn:microsoft.com/office/officeart/2005/8/layout/process5"/>
    <dgm:cxn modelId="{68CB54C4-8527-499C-99FD-BF6AF4285F53}" srcId="{EEBD1DEC-2EAB-4EA9-A2AC-A8027C92265E}" destId="{72817CCA-69CC-47F4-8DB2-A86B32625DBD}" srcOrd="0" destOrd="0" parTransId="{DF22D24A-A52D-473C-BF27-C43FB70567FE}" sibTransId="{194D1AEE-0540-42F4-811B-46B5F2531E10}"/>
    <dgm:cxn modelId="{9292B7C4-79E0-4275-A463-07ADEDF9FA4E}" type="presOf" srcId="{A95A6225-7520-4E00-85B8-FD4C972AA9EC}" destId="{3F348AE1-62D6-4141-8899-18D23DA92091}" srcOrd="0" destOrd="0" presId="urn:microsoft.com/office/officeart/2005/8/layout/process5"/>
    <dgm:cxn modelId="{F059FDD6-FAC6-4367-ACE5-64EA4998E2A1}" srcId="{8C708739-ED83-4250-93F5-AF0D739A96D5}" destId="{5A15446B-8ABB-42D8-BB09-4A4E78315B0C}" srcOrd="3" destOrd="0" parTransId="{AAAFA8B9-E5D7-45A4-821D-ED7E168DC134}" sibTransId="{6BD90CBF-4F68-4D28-9C34-3BEA14B8003E}"/>
    <dgm:cxn modelId="{330AFDD9-3C43-4A07-B644-FB2A154BAF40}" type="presOf" srcId="{1D82B7BE-84E4-4B4C-817D-4EC5B017ED97}" destId="{22715D91-E9C4-4A4E-A89B-9F307FE7E0F7}" srcOrd="0" destOrd="1" presId="urn:microsoft.com/office/officeart/2005/8/layout/process5"/>
    <dgm:cxn modelId="{F3815CDA-8A29-43F8-92C9-730A80741E04}" srcId="{8C708739-ED83-4250-93F5-AF0D739A96D5}" destId="{EEBD1DEC-2EAB-4EA9-A2AC-A8027C92265E}" srcOrd="2" destOrd="0" parTransId="{692B98AF-E5A6-48E5-A138-5A0B66CD5605}" sibTransId="{2A27F729-1B89-4133-A13F-20F8D8B77F14}"/>
    <dgm:cxn modelId="{09A9E4DA-7CE8-414E-986B-812648BE555C}" type="presOf" srcId="{C2821A15-67E4-473E-ABA9-1380BE7765F2}" destId="{B00361BD-1BB9-49BE-9181-D2210D97AE20}" srcOrd="0" destOrd="1" presId="urn:microsoft.com/office/officeart/2005/8/layout/process5"/>
    <dgm:cxn modelId="{223D65E2-DB67-41AD-AFD1-A19797BE85A0}" srcId="{5A15446B-8ABB-42D8-BB09-4A4E78315B0C}" destId="{1D82B7BE-84E4-4B4C-817D-4EC5B017ED97}" srcOrd="0" destOrd="0" parTransId="{9835B320-6BCC-49A1-8F1F-655302645105}" sibTransId="{FD0DBAB4-8861-4314-929B-BD085B818F71}"/>
    <dgm:cxn modelId="{93C784E2-3677-4E44-A1D6-DE878870A446}" type="presOf" srcId="{F1EC6183-4E78-43FC-845B-E70E42E25FB5}" destId="{FD718FA2-6665-4923-9738-6DAD42A427F2}" srcOrd="1" destOrd="0" presId="urn:microsoft.com/office/officeart/2005/8/layout/process5"/>
    <dgm:cxn modelId="{3997A8F0-1AC2-4D9C-830B-E48334B48E3D}" type="presOf" srcId="{7E238944-6DAB-4F3A-B53D-ACF7EAE2C693}" destId="{A85B81D4-942B-4344-8142-718654D58B1A}" srcOrd="0" destOrd="1" presId="urn:microsoft.com/office/officeart/2005/8/layout/process5"/>
    <dgm:cxn modelId="{6FAB78F1-6E17-45D0-8218-193264E87AB0}" type="presOf" srcId="{E1E93F2C-3BDD-4808-87B7-56841DA322F7}" destId="{3F348AE1-62D6-4141-8899-18D23DA92091}" srcOrd="0" destOrd="2" presId="urn:microsoft.com/office/officeart/2005/8/layout/process5"/>
    <dgm:cxn modelId="{EF607DF1-3C81-4460-8FEF-54A533078258}" type="presOf" srcId="{F8CEC219-DB99-4BA7-A354-C4B9144DB1F8}" destId="{A85B81D4-942B-4344-8142-718654D58B1A}" srcOrd="0" destOrd="0" presId="urn:microsoft.com/office/officeart/2005/8/layout/process5"/>
    <dgm:cxn modelId="{322702F5-C949-4311-85C3-B39DBBAED8BB}" srcId="{F8CEC219-DB99-4BA7-A354-C4B9144DB1F8}" destId="{7E238944-6DAB-4F3A-B53D-ACF7EAE2C693}" srcOrd="0" destOrd="0" parTransId="{FAC034F5-2A98-4EC0-97CB-5EC4269A4FAC}" sibTransId="{5D462096-2009-42E7-A6C6-42235CCABAC8}"/>
    <dgm:cxn modelId="{DE16865C-272C-4428-AAA9-BD7C513E153C}" type="presParOf" srcId="{C1F24CA3-2AB0-4183-A543-77C7A3E76340}" destId="{B00361BD-1BB9-49BE-9181-D2210D97AE20}" srcOrd="0" destOrd="0" presId="urn:microsoft.com/office/officeart/2005/8/layout/process5"/>
    <dgm:cxn modelId="{D480A3A2-827D-4935-B066-FD8CE43A0BCE}" type="presParOf" srcId="{C1F24CA3-2AB0-4183-A543-77C7A3E76340}" destId="{7407952C-D1A6-4624-81A8-879EBE8870C5}" srcOrd="1" destOrd="0" presId="urn:microsoft.com/office/officeart/2005/8/layout/process5"/>
    <dgm:cxn modelId="{6EC732C7-5571-485C-98CE-60E8DA411415}" type="presParOf" srcId="{7407952C-D1A6-4624-81A8-879EBE8870C5}" destId="{FD718FA2-6665-4923-9738-6DAD42A427F2}" srcOrd="0" destOrd="0" presId="urn:microsoft.com/office/officeart/2005/8/layout/process5"/>
    <dgm:cxn modelId="{F403B208-557B-427A-9622-0D30ECBFB382}" type="presParOf" srcId="{C1F24CA3-2AB0-4183-A543-77C7A3E76340}" destId="{A85B81D4-942B-4344-8142-718654D58B1A}" srcOrd="2" destOrd="0" presId="urn:microsoft.com/office/officeart/2005/8/layout/process5"/>
    <dgm:cxn modelId="{EF4128FF-C881-4464-9108-E3F20909EB19}" type="presParOf" srcId="{C1F24CA3-2AB0-4183-A543-77C7A3E76340}" destId="{6BBD5796-ACF4-4D8F-9242-EDF761A29DB4}" srcOrd="3" destOrd="0" presId="urn:microsoft.com/office/officeart/2005/8/layout/process5"/>
    <dgm:cxn modelId="{90722339-8A82-4C2E-9B80-2F6CA97C5B82}" type="presParOf" srcId="{6BBD5796-ACF4-4D8F-9242-EDF761A29DB4}" destId="{77A80A54-E242-4598-B0C5-CC706D17677B}" srcOrd="0" destOrd="0" presId="urn:microsoft.com/office/officeart/2005/8/layout/process5"/>
    <dgm:cxn modelId="{AF505E41-3F34-4923-8CCC-DDA3C5827E68}" type="presParOf" srcId="{C1F24CA3-2AB0-4183-A543-77C7A3E76340}" destId="{C7CC99B3-EEBB-42A1-B070-032A80DFC16F}" srcOrd="4" destOrd="0" presId="urn:microsoft.com/office/officeart/2005/8/layout/process5"/>
    <dgm:cxn modelId="{F3C9A611-24B9-4971-81CB-05B46CD6236F}" type="presParOf" srcId="{C1F24CA3-2AB0-4183-A543-77C7A3E76340}" destId="{A4A54387-D64D-4AC6-A667-8ED48CDB2320}" srcOrd="5" destOrd="0" presId="urn:microsoft.com/office/officeart/2005/8/layout/process5"/>
    <dgm:cxn modelId="{04EE97BB-D628-45FC-9659-3F8E6B93B255}" type="presParOf" srcId="{A4A54387-D64D-4AC6-A667-8ED48CDB2320}" destId="{0D411B6F-162D-437E-9952-CF6EF37FE232}" srcOrd="0" destOrd="0" presId="urn:microsoft.com/office/officeart/2005/8/layout/process5"/>
    <dgm:cxn modelId="{FA2BAC0C-86AC-4794-B025-DC6C62FAF39C}" type="presParOf" srcId="{C1F24CA3-2AB0-4183-A543-77C7A3E76340}" destId="{22715D91-E9C4-4A4E-A89B-9F307FE7E0F7}" srcOrd="6" destOrd="0" presId="urn:microsoft.com/office/officeart/2005/8/layout/process5"/>
    <dgm:cxn modelId="{AC60593B-7ADA-4066-94BC-5768706317A3}" type="presParOf" srcId="{C1F24CA3-2AB0-4183-A543-77C7A3E76340}" destId="{717AC921-98B7-4B59-8F85-D45534F7DAEE}" srcOrd="7" destOrd="0" presId="urn:microsoft.com/office/officeart/2005/8/layout/process5"/>
    <dgm:cxn modelId="{5B019DB9-75E7-4CAC-B178-B531CAEFF777}" type="presParOf" srcId="{717AC921-98B7-4B59-8F85-D45534F7DAEE}" destId="{2FFC5265-F9B1-47EC-8FC5-17527C4C0E95}" srcOrd="0" destOrd="0" presId="urn:microsoft.com/office/officeart/2005/8/layout/process5"/>
    <dgm:cxn modelId="{773560B8-64B5-47AA-8976-7BA1EF3DCB8C}" type="presParOf" srcId="{C1F24CA3-2AB0-4183-A543-77C7A3E76340}" destId="{3F348AE1-62D6-4141-8899-18D23DA92091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D148B756-6566-4869-B3A9-51F3BA32F6FD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EECC47D-D60F-4E2C-BA9B-F9442A4D9408}">
      <dgm:prSet phldrT="[文字]"/>
      <dgm:spPr/>
      <dgm:t>
        <a:bodyPr/>
        <a:lstStyle/>
        <a:p>
          <a:r>
            <a:rPr lang="zh-TW" altLang="en-US" dirty="0"/>
            <a:t>車號資料</a:t>
          </a:r>
        </a:p>
      </dgm:t>
    </dgm:pt>
    <dgm:pt modelId="{60F34D0F-4ABB-406C-A135-D87AC56E7E00}" type="parTrans" cxnId="{DBBF23F0-5D8D-477F-A2C4-9BE7DAB0EA37}">
      <dgm:prSet/>
      <dgm:spPr/>
      <dgm:t>
        <a:bodyPr/>
        <a:lstStyle/>
        <a:p>
          <a:endParaRPr lang="zh-TW" altLang="en-US"/>
        </a:p>
      </dgm:t>
    </dgm:pt>
    <dgm:pt modelId="{B2138DAA-1534-40D3-B506-58AF681A58DB}" type="sibTrans" cxnId="{DBBF23F0-5D8D-477F-A2C4-9BE7DAB0EA37}">
      <dgm:prSet/>
      <dgm:spPr/>
      <dgm:t>
        <a:bodyPr/>
        <a:lstStyle/>
        <a:p>
          <a:r>
            <a:rPr lang="en-US" altLang="zh-TW" dirty="0"/>
            <a:t>3030</a:t>
          </a:r>
          <a:r>
            <a:rPr lang="zh-TW" altLang="en-US" dirty="0"/>
            <a:t>張照片</a:t>
          </a:r>
        </a:p>
      </dgm:t>
    </dgm:pt>
    <dgm:pt modelId="{939AFF96-6A33-417A-A026-7E0AF7643078}" type="asst">
      <dgm:prSet phldrT="[文字]"/>
      <dgm:spPr/>
      <dgm:t>
        <a:bodyPr/>
        <a:lstStyle/>
        <a:p>
          <a:r>
            <a:rPr lang="zh-TW" altLang="en-US" dirty="0"/>
            <a:t>訓練</a:t>
          </a:r>
        </a:p>
      </dgm:t>
    </dgm:pt>
    <dgm:pt modelId="{BDDAC981-C945-439D-8BDE-D775DE3FB501}" type="parTrans" cxnId="{3587786F-3182-40D3-878E-A7BBF218DC30}">
      <dgm:prSet/>
      <dgm:spPr/>
      <dgm:t>
        <a:bodyPr/>
        <a:lstStyle/>
        <a:p>
          <a:endParaRPr lang="zh-TW" altLang="en-US"/>
        </a:p>
      </dgm:t>
    </dgm:pt>
    <dgm:pt modelId="{90E3066D-1060-4459-A2A3-05276D912DCC}" type="sibTrans" cxnId="{3587786F-3182-40D3-878E-A7BBF218DC30}">
      <dgm:prSet/>
      <dgm:spPr/>
      <dgm:t>
        <a:bodyPr/>
        <a:lstStyle/>
        <a:p>
          <a:r>
            <a:rPr lang="en-US" altLang="zh-TW" dirty="0"/>
            <a:t>2727</a:t>
          </a:r>
          <a:r>
            <a:rPr lang="zh-TW" altLang="en-US" dirty="0"/>
            <a:t>張照片</a:t>
          </a:r>
        </a:p>
      </dgm:t>
    </dgm:pt>
    <dgm:pt modelId="{F6F81182-A97A-4A91-9A95-7103CE3471D8}" type="asst">
      <dgm:prSet phldrT="[文字]"/>
      <dgm:spPr/>
      <dgm:t>
        <a:bodyPr/>
        <a:lstStyle/>
        <a:p>
          <a:r>
            <a:rPr lang="zh-TW" altLang="en-US" dirty="0"/>
            <a:t>驗證</a:t>
          </a:r>
        </a:p>
      </dgm:t>
    </dgm:pt>
    <dgm:pt modelId="{2A1CFD9B-0678-4240-A1C5-2EA6717A01F7}" type="parTrans" cxnId="{78D62D9E-06BA-4E87-BD4A-6D3266CEF125}">
      <dgm:prSet/>
      <dgm:spPr/>
      <dgm:t>
        <a:bodyPr/>
        <a:lstStyle/>
        <a:p>
          <a:endParaRPr lang="zh-TW" altLang="en-US"/>
        </a:p>
      </dgm:t>
    </dgm:pt>
    <dgm:pt modelId="{2F41C81F-D910-46E3-BFDD-9FFABD4EFDD6}" type="sibTrans" cxnId="{78D62D9E-06BA-4E87-BD4A-6D3266CEF125}">
      <dgm:prSet/>
      <dgm:spPr/>
      <dgm:t>
        <a:bodyPr/>
        <a:lstStyle/>
        <a:p>
          <a:r>
            <a:rPr lang="en-US" altLang="zh-TW" dirty="0"/>
            <a:t>303</a:t>
          </a:r>
          <a:r>
            <a:rPr lang="zh-TW" altLang="en-US" dirty="0"/>
            <a:t>張照片</a:t>
          </a:r>
        </a:p>
      </dgm:t>
    </dgm:pt>
    <dgm:pt modelId="{29CFA990-05F4-4981-83BE-3BC887E049FB}" type="pres">
      <dgm:prSet presAssocID="{D148B756-6566-4869-B3A9-51F3BA32F6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8AD7CF-4411-48BD-9A2A-263463D5DE4B}" type="pres">
      <dgm:prSet presAssocID="{9EECC47D-D60F-4E2C-BA9B-F9442A4D9408}" presName="hierRoot1" presStyleCnt="0">
        <dgm:presLayoutVars>
          <dgm:hierBranch val="init"/>
        </dgm:presLayoutVars>
      </dgm:prSet>
      <dgm:spPr/>
    </dgm:pt>
    <dgm:pt modelId="{0A5450FF-3775-4C87-AE12-BA4A027A59EA}" type="pres">
      <dgm:prSet presAssocID="{9EECC47D-D60F-4E2C-BA9B-F9442A4D9408}" presName="rootComposite1" presStyleCnt="0"/>
      <dgm:spPr/>
    </dgm:pt>
    <dgm:pt modelId="{679CF068-3074-455A-A603-DE571F96D98F}" type="pres">
      <dgm:prSet presAssocID="{9EECC47D-D60F-4E2C-BA9B-F9442A4D9408}" presName="rootText1" presStyleLbl="node0" presStyleIdx="0" presStyleCnt="1">
        <dgm:presLayoutVars>
          <dgm:chMax/>
          <dgm:chPref val="3"/>
        </dgm:presLayoutVars>
      </dgm:prSet>
      <dgm:spPr/>
    </dgm:pt>
    <dgm:pt modelId="{D7FAFDDC-B1BB-437F-AA14-25BE7112EE03}" type="pres">
      <dgm:prSet presAssocID="{9EECC47D-D60F-4E2C-BA9B-F9442A4D9408}" presName="titleText1" presStyleLbl="fgAcc0" presStyleIdx="0" presStyleCnt="1">
        <dgm:presLayoutVars>
          <dgm:chMax val="0"/>
          <dgm:chPref val="0"/>
        </dgm:presLayoutVars>
      </dgm:prSet>
      <dgm:spPr/>
    </dgm:pt>
    <dgm:pt modelId="{AF8411FE-BBEA-4E92-A9EC-08C0194B2232}" type="pres">
      <dgm:prSet presAssocID="{9EECC47D-D60F-4E2C-BA9B-F9442A4D9408}" presName="rootConnector1" presStyleLbl="node1" presStyleIdx="0" presStyleCnt="0"/>
      <dgm:spPr/>
    </dgm:pt>
    <dgm:pt modelId="{3F734C0F-D5E7-4B08-AFD3-4A480CD85678}" type="pres">
      <dgm:prSet presAssocID="{9EECC47D-D60F-4E2C-BA9B-F9442A4D9408}" presName="hierChild2" presStyleCnt="0"/>
      <dgm:spPr/>
    </dgm:pt>
    <dgm:pt modelId="{3BFE3CBA-6BE3-4559-A17B-FF1A7454A1A9}" type="pres">
      <dgm:prSet presAssocID="{9EECC47D-D60F-4E2C-BA9B-F9442A4D9408}" presName="hierChild3" presStyleCnt="0"/>
      <dgm:spPr/>
    </dgm:pt>
    <dgm:pt modelId="{D045E96C-C1AA-4C54-B14E-FF6B802869F7}" type="pres">
      <dgm:prSet presAssocID="{BDDAC981-C945-439D-8BDE-D775DE3FB501}" presName="Name96" presStyleLbl="parChTrans1D2" presStyleIdx="0" presStyleCnt="2"/>
      <dgm:spPr/>
    </dgm:pt>
    <dgm:pt modelId="{DC6A6CE9-10DD-41CB-877B-843F08A48BEC}" type="pres">
      <dgm:prSet presAssocID="{939AFF96-6A33-417A-A026-7E0AF7643078}" presName="hierRoot3" presStyleCnt="0">
        <dgm:presLayoutVars>
          <dgm:hierBranch val="init"/>
        </dgm:presLayoutVars>
      </dgm:prSet>
      <dgm:spPr/>
    </dgm:pt>
    <dgm:pt modelId="{B6B03931-8253-4925-93AF-4E2CFFF33D77}" type="pres">
      <dgm:prSet presAssocID="{939AFF96-6A33-417A-A026-7E0AF7643078}" presName="rootComposite3" presStyleCnt="0"/>
      <dgm:spPr/>
    </dgm:pt>
    <dgm:pt modelId="{B1D4D9AF-E314-484B-A5BD-38F5BB567645}" type="pres">
      <dgm:prSet presAssocID="{939AFF96-6A33-417A-A026-7E0AF7643078}" presName="rootText3" presStyleLbl="asst1" presStyleIdx="0" presStyleCnt="2">
        <dgm:presLayoutVars>
          <dgm:chPref val="3"/>
        </dgm:presLayoutVars>
      </dgm:prSet>
      <dgm:spPr/>
    </dgm:pt>
    <dgm:pt modelId="{B56A796E-CB2B-4DAF-A422-4868D6E11377}" type="pres">
      <dgm:prSet presAssocID="{939AFF96-6A33-417A-A026-7E0AF7643078}" presName="titleText3" presStyleLbl="fgAcc2" presStyleIdx="0" presStyleCnt="2">
        <dgm:presLayoutVars>
          <dgm:chMax val="0"/>
          <dgm:chPref val="0"/>
        </dgm:presLayoutVars>
      </dgm:prSet>
      <dgm:spPr/>
    </dgm:pt>
    <dgm:pt modelId="{B70E91D0-18F0-4A80-BB49-74500477DFB9}" type="pres">
      <dgm:prSet presAssocID="{939AFF96-6A33-417A-A026-7E0AF7643078}" presName="rootConnector3" presStyleLbl="asst1" presStyleIdx="0" presStyleCnt="2"/>
      <dgm:spPr/>
    </dgm:pt>
    <dgm:pt modelId="{4B7AC167-04AD-4C3C-950D-02912898B423}" type="pres">
      <dgm:prSet presAssocID="{939AFF96-6A33-417A-A026-7E0AF7643078}" presName="hierChild6" presStyleCnt="0"/>
      <dgm:spPr/>
    </dgm:pt>
    <dgm:pt modelId="{F2C20584-A646-47AF-945E-6D6529CC4CD5}" type="pres">
      <dgm:prSet presAssocID="{939AFF96-6A33-417A-A026-7E0AF7643078}" presName="hierChild7" presStyleCnt="0"/>
      <dgm:spPr/>
    </dgm:pt>
    <dgm:pt modelId="{15966A14-CE21-48A3-9280-C469ECB0324E}" type="pres">
      <dgm:prSet presAssocID="{2A1CFD9B-0678-4240-A1C5-2EA6717A01F7}" presName="Name96" presStyleLbl="parChTrans1D2" presStyleIdx="1" presStyleCnt="2"/>
      <dgm:spPr/>
    </dgm:pt>
    <dgm:pt modelId="{777B90B7-FA4D-4AF0-936C-9A88B25964E4}" type="pres">
      <dgm:prSet presAssocID="{F6F81182-A97A-4A91-9A95-7103CE3471D8}" presName="hierRoot3" presStyleCnt="0">
        <dgm:presLayoutVars>
          <dgm:hierBranch val="init"/>
        </dgm:presLayoutVars>
      </dgm:prSet>
      <dgm:spPr/>
    </dgm:pt>
    <dgm:pt modelId="{4C5F5710-C58A-44B1-A880-E4609B83B4C7}" type="pres">
      <dgm:prSet presAssocID="{F6F81182-A97A-4A91-9A95-7103CE3471D8}" presName="rootComposite3" presStyleCnt="0"/>
      <dgm:spPr/>
    </dgm:pt>
    <dgm:pt modelId="{25C18A8B-383F-4A2D-A2A6-ACB4AAA63822}" type="pres">
      <dgm:prSet presAssocID="{F6F81182-A97A-4A91-9A95-7103CE3471D8}" presName="rootText3" presStyleLbl="asst1" presStyleIdx="1" presStyleCnt="2">
        <dgm:presLayoutVars>
          <dgm:chPref val="3"/>
        </dgm:presLayoutVars>
      </dgm:prSet>
      <dgm:spPr/>
    </dgm:pt>
    <dgm:pt modelId="{AFE1A365-C64C-45B8-8257-917AD2EF8ABF}" type="pres">
      <dgm:prSet presAssocID="{F6F81182-A97A-4A91-9A95-7103CE3471D8}" presName="titleText3" presStyleLbl="fgAcc2" presStyleIdx="1" presStyleCnt="2">
        <dgm:presLayoutVars>
          <dgm:chMax val="0"/>
          <dgm:chPref val="0"/>
        </dgm:presLayoutVars>
      </dgm:prSet>
      <dgm:spPr/>
    </dgm:pt>
    <dgm:pt modelId="{F91D6F52-D63D-405C-AC93-2AF73524DB22}" type="pres">
      <dgm:prSet presAssocID="{F6F81182-A97A-4A91-9A95-7103CE3471D8}" presName="rootConnector3" presStyleLbl="asst1" presStyleIdx="1" presStyleCnt="2"/>
      <dgm:spPr/>
    </dgm:pt>
    <dgm:pt modelId="{9F4786FF-7FA3-4E17-96F9-DD6AB51913C8}" type="pres">
      <dgm:prSet presAssocID="{F6F81182-A97A-4A91-9A95-7103CE3471D8}" presName="hierChild6" presStyleCnt="0"/>
      <dgm:spPr/>
    </dgm:pt>
    <dgm:pt modelId="{C4206196-BC89-4685-B190-C768E9A25957}" type="pres">
      <dgm:prSet presAssocID="{F6F81182-A97A-4A91-9A95-7103CE3471D8}" presName="hierChild7" presStyleCnt="0"/>
      <dgm:spPr/>
    </dgm:pt>
  </dgm:ptLst>
  <dgm:cxnLst>
    <dgm:cxn modelId="{B2C4FA07-31C6-4AB6-9811-D60829B1803C}" type="presOf" srcId="{F6F81182-A97A-4A91-9A95-7103CE3471D8}" destId="{25C18A8B-383F-4A2D-A2A6-ACB4AAA63822}" srcOrd="0" destOrd="0" presId="urn:microsoft.com/office/officeart/2008/layout/NameandTitleOrganizationalChart"/>
    <dgm:cxn modelId="{2DB3F60F-45C6-4BAC-9DCA-09398054BDDB}" type="presOf" srcId="{BDDAC981-C945-439D-8BDE-D775DE3FB501}" destId="{D045E96C-C1AA-4C54-B14E-FF6B802869F7}" srcOrd="0" destOrd="0" presId="urn:microsoft.com/office/officeart/2008/layout/NameandTitleOrganizationalChart"/>
    <dgm:cxn modelId="{DCBA0A16-65FC-4DC8-8770-8B86B2E78222}" type="presOf" srcId="{2F41C81F-D910-46E3-BFDD-9FFABD4EFDD6}" destId="{AFE1A365-C64C-45B8-8257-917AD2EF8ABF}" srcOrd="0" destOrd="0" presId="urn:microsoft.com/office/officeart/2008/layout/NameandTitleOrganizationalChart"/>
    <dgm:cxn modelId="{7DE77C1D-97F5-4380-93CA-4413E3AEAD44}" type="presOf" srcId="{D148B756-6566-4869-B3A9-51F3BA32F6FD}" destId="{29CFA990-05F4-4981-83BE-3BC887E049FB}" srcOrd="0" destOrd="0" presId="urn:microsoft.com/office/officeart/2008/layout/NameandTitleOrganizationalChart"/>
    <dgm:cxn modelId="{7A034727-A5E1-4FBD-9CFB-C5787CAF22FA}" type="presOf" srcId="{90E3066D-1060-4459-A2A3-05276D912DCC}" destId="{B56A796E-CB2B-4DAF-A422-4868D6E11377}" srcOrd="0" destOrd="0" presId="urn:microsoft.com/office/officeart/2008/layout/NameandTitleOrganizationalChart"/>
    <dgm:cxn modelId="{7940DF2D-9B24-4DBB-A3EC-C228B6BD8AE2}" type="presOf" srcId="{2A1CFD9B-0678-4240-A1C5-2EA6717A01F7}" destId="{15966A14-CE21-48A3-9280-C469ECB0324E}" srcOrd="0" destOrd="0" presId="urn:microsoft.com/office/officeart/2008/layout/NameandTitleOrganizationalChart"/>
    <dgm:cxn modelId="{1343856A-25C1-451C-A926-49C1F7174B12}" type="presOf" srcId="{9EECC47D-D60F-4E2C-BA9B-F9442A4D9408}" destId="{679CF068-3074-455A-A603-DE571F96D98F}" srcOrd="0" destOrd="0" presId="urn:microsoft.com/office/officeart/2008/layout/NameandTitleOrganizationalChart"/>
    <dgm:cxn modelId="{3587786F-3182-40D3-878E-A7BBF218DC30}" srcId="{9EECC47D-D60F-4E2C-BA9B-F9442A4D9408}" destId="{939AFF96-6A33-417A-A026-7E0AF7643078}" srcOrd="0" destOrd="0" parTransId="{BDDAC981-C945-439D-8BDE-D775DE3FB501}" sibTransId="{90E3066D-1060-4459-A2A3-05276D912DCC}"/>
    <dgm:cxn modelId="{B18A658C-7350-48F4-B806-6B88BF4C089B}" type="presOf" srcId="{939AFF96-6A33-417A-A026-7E0AF7643078}" destId="{B70E91D0-18F0-4A80-BB49-74500477DFB9}" srcOrd="1" destOrd="0" presId="urn:microsoft.com/office/officeart/2008/layout/NameandTitleOrganizationalChart"/>
    <dgm:cxn modelId="{1B55089B-4718-43BC-A460-C1E789F31CFF}" type="presOf" srcId="{F6F81182-A97A-4A91-9A95-7103CE3471D8}" destId="{F91D6F52-D63D-405C-AC93-2AF73524DB22}" srcOrd="1" destOrd="0" presId="urn:microsoft.com/office/officeart/2008/layout/NameandTitleOrganizationalChart"/>
    <dgm:cxn modelId="{78D62D9E-06BA-4E87-BD4A-6D3266CEF125}" srcId="{9EECC47D-D60F-4E2C-BA9B-F9442A4D9408}" destId="{F6F81182-A97A-4A91-9A95-7103CE3471D8}" srcOrd="1" destOrd="0" parTransId="{2A1CFD9B-0678-4240-A1C5-2EA6717A01F7}" sibTransId="{2F41C81F-D910-46E3-BFDD-9FFABD4EFDD6}"/>
    <dgm:cxn modelId="{BCFB1FD0-E9E4-448A-A401-D2FE342DD5EE}" type="presOf" srcId="{B2138DAA-1534-40D3-B506-58AF681A58DB}" destId="{D7FAFDDC-B1BB-437F-AA14-25BE7112EE03}" srcOrd="0" destOrd="0" presId="urn:microsoft.com/office/officeart/2008/layout/NameandTitleOrganizationalChart"/>
    <dgm:cxn modelId="{565280D1-5DEE-4B94-BFC2-E1492A318A2A}" type="presOf" srcId="{9EECC47D-D60F-4E2C-BA9B-F9442A4D9408}" destId="{AF8411FE-BBEA-4E92-A9EC-08C0194B2232}" srcOrd="1" destOrd="0" presId="urn:microsoft.com/office/officeart/2008/layout/NameandTitleOrganizationalChart"/>
    <dgm:cxn modelId="{DBBF23F0-5D8D-477F-A2C4-9BE7DAB0EA37}" srcId="{D148B756-6566-4869-B3A9-51F3BA32F6FD}" destId="{9EECC47D-D60F-4E2C-BA9B-F9442A4D9408}" srcOrd="0" destOrd="0" parTransId="{60F34D0F-4ABB-406C-A135-D87AC56E7E00}" sibTransId="{B2138DAA-1534-40D3-B506-58AF681A58DB}"/>
    <dgm:cxn modelId="{BADAE1FF-F311-4B21-AB3A-3B75A822C5D0}" type="presOf" srcId="{939AFF96-6A33-417A-A026-7E0AF7643078}" destId="{B1D4D9AF-E314-484B-A5BD-38F5BB567645}" srcOrd="0" destOrd="0" presId="urn:microsoft.com/office/officeart/2008/layout/NameandTitleOrganizationalChart"/>
    <dgm:cxn modelId="{724FAF1C-23A4-481B-B263-2EB9274C857B}" type="presParOf" srcId="{29CFA990-05F4-4981-83BE-3BC887E049FB}" destId="{4A8AD7CF-4411-48BD-9A2A-263463D5DE4B}" srcOrd="0" destOrd="0" presId="urn:microsoft.com/office/officeart/2008/layout/NameandTitleOrganizationalChart"/>
    <dgm:cxn modelId="{B76C7951-8530-4C7D-9454-ED68F3491C08}" type="presParOf" srcId="{4A8AD7CF-4411-48BD-9A2A-263463D5DE4B}" destId="{0A5450FF-3775-4C87-AE12-BA4A027A59EA}" srcOrd="0" destOrd="0" presId="urn:microsoft.com/office/officeart/2008/layout/NameandTitleOrganizationalChart"/>
    <dgm:cxn modelId="{22AF20CD-3968-4CEA-8678-3DFD680213FF}" type="presParOf" srcId="{0A5450FF-3775-4C87-AE12-BA4A027A59EA}" destId="{679CF068-3074-455A-A603-DE571F96D98F}" srcOrd="0" destOrd="0" presId="urn:microsoft.com/office/officeart/2008/layout/NameandTitleOrganizationalChart"/>
    <dgm:cxn modelId="{1583B0D3-A276-46A9-B675-4AEB46FF67F2}" type="presParOf" srcId="{0A5450FF-3775-4C87-AE12-BA4A027A59EA}" destId="{D7FAFDDC-B1BB-437F-AA14-25BE7112EE03}" srcOrd="1" destOrd="0" presId="urn:microsoft.com/office/officeart/2008/layout/NameandTitleOrganizationalChart"/>
    <dgm:cxn modelId="{61C62800-E690-4DDD-A2B0-F785EFB52374}" type="presParOf" srcId="{0A5450FF-3775-4C87-AE12-BA4A027A59EA}" destId="{AF8411FE-BBEA-4E92-A9EC-08C0194B2232}" srcOrd="2" destOrd="0" presId="urn:microsoft.com/office/officeart/2008/layout/NameandTitleOrganizationalChart"/>
    <dgm:cxn modelId="{6C957002-6C5F-4B3D-BAE4-A6E65424BB91}" type="presParOf" srcId="{4A8AD7CF-4411-48BD-9A2A-263463D5DE4B}" destId="{3F734C0F-D5E7-4B08-AFD3-4A480CD85678}" srcOrd="1" destOrd="0" presId="urn:microsoft.com/office/officeart/2008/layout/NameandTitleOrganizationalChart"/>
    <dgm:cxn modelId="{A38D3C13-5ED8-4EDB-AEEB-EE29A01D7EDE}" type="presParOf" srcId="{4A8AD7CF-4411-48BD-9A2A-263463D5DE4B}" destId="{3BFE3CBA-6BE3-4559-A17B-FF1A7454A1A9}" srcOrd="2" destOrd="0" presId="urn:microsoft.com/office/officeart/2008/layout/NameandTitleOrganizationalChart"/>
    <dgm:cxn modelId="{8E4B9065-B133-49C3-9AAD-3B8098F80B64}" type="presParOf" srcId="{3BFE3CBA-6BE3-4559-A17B-FF1A7454A1A9}" destId="{D045E96C-C1AA-4C54-B14E-FF6B802869F7}" srcOrd="0" destOrd="0" presId="urn:microsoft.com/office/officeart/2008/layout/NameandTitleOrganizationalChart"/>
    <dgm:cxn modelId="{113518F1-D735-4FB7-A7E9-4478E6499346}" type="presParOf" srcId="{3BFE3CBA-6BE3-4559-A17B-FF1A7454A1A9}" destId="{DC6A6CE9-10DD-41CB-877B-843F08A48BEC}" srcOrd="1" destOrd="0" presId="urn:microsoft.com/office/officeart/2008/layout/NameandTitleOrganizationalChart"/>
    <dgm:cxn modelId="{95620801-85E4-4FBB-A1C7-8EABAD5F51F7}" type="presParOf" srcId="{DC6A6CE9-10DD-41CB-877B-843F08A48BEC}" destId="{B6B03931-8253-4925-93AF-4E2CFFF33D77}" srcOrd="0" destOrd="0" presId="urn:microsoft.com/office/officeart/2008/layout/NameandTitleOrganizationalChart"/>
    <dgm:cxn modelId="{F88C9DE7-9ABC-43FA-A120-483D9F6A22DD}" type="presParOf" srcId="{B6B03931-8253-4925-93AF-4E2CFFF33D77}" destId="{B1D4D9AF-E314-484B-A5BD-38F5BB567645}" srcOrd="0" destOrd="0" presId="urn:microsoft.com/office/officeart/2008/layout/NameandTitleOrganizationalChart"/>
    <dgm:cxn modelId="{0A1B3CDD-BCCF-45A9-89DA-B92D0CC19DF0}" type="presParOf" srcId="{B6B03931-8253-4925-93AF-4E2CFFF33D77}" destId="{B56A796E-CB2B-4DAF-A422-4868D6E11377}" srcOrd="1" destOrd="0" presId="urn:microsoft.com/office/officeart/2008/layout/NameandTitleOrganizationalChart"/>
    <dgm:cxn modelId="{1909054D-269F-46FD-9AD4-62F2A4F553DE}" type="presParOf" srcId="{B6B03931-8253-4925-93AF-4E2CFFF33D77}" destId="{B70E91D0-18F0-4A80-BB49-74500477DFB9}" srcOrd="2" destOrd="0" presId="urn:microsoft.com/office/officeart/2008/layout/NameandTitleOrganizationalChart"/>
    <dgm:cxn modelId="{869C1C6D-8A76-44EA-A4DE-2AB6FA70BC19}" type="presParOf" srcId="{DC6A6CE9-10DD-41CB-877B-843F08A48BEC}" destId="{4B7AC167-04AD-4C3C-950D-02912898B423}" srcOrd="1" destOrd="0" presId="urn:microsoft.com/office/officeart/2008/layout/NameandTitleOrganizationalChart"/>
    <dgm:cxn modelId="{F78130C0-6971-4D71-A104-3F10EAF025FE}" type="presParOf" srcId="{DC6A6CE9-10DD-41CB-877B-843F08A48BEC}" destId="{F2C20584-A646-47AF-945E-6D6529CC4CD5}" srcOrd="2" destOrd="0" presId="urn:microsoft.com/office/officeart/2008/layout/NameandTitleOrganizationalChart"/>
    <dgm:cxn modelId="{A738FF27-97A0-4172-A81B-07ED00C1A23C}" type="presParOf" srcId="{3BFE3CBA-6BE3-4559-A17B-FF1A7454A1A9}" destId="{15966A14-CE21-48A3-9280-C469ECB0324E}" srcOrd="2" destOrd="0" presId="urn:microsoft.com/office/officeart/2008/layout/NameandTitleOrganizationalChart"/>
    <dgm:cxn modelId="{0385ECBF-770A-48D6-ADC6-587667BB5431}" type="presParOf" srcId="{3BFE3CBA-6BE3-4559-A17B-FF1A7454A1A9}" destId="{777B90B7-FA4D-4AF0-936C-9A88B25964E4}" srcOrd="3" destOrd="0" presId="urn:microsoft.com/office/officeart/2008/layout/NameandTitleOrganizationalChart"/>
    <dgm:cxn modelId="{796E12E0-7693-4317-AAB0-53D0FC6EED42}" type="presParOf" srcId="{777B90B7-FA4D-4AF0-936C-9A88B25964E4}" destId="{4C5F5710-C58A-44B1-A880-E4609B83B4C7}" srcOrd="0" destOrd="0" presId="urn:microsoft.com/office/officeart/2008/layout/NameandTitleOrganizationalChart"/>
    <dgm:cxn modelId="{369F1069-4CC4-4B2E-BF08-BD4B7806A094}" type="presParOf" srcId="{4C5F5710-C58A-44B1-A880-E4609B83B4C7}" destId="{25C18A8B-383F-4A2D-A2A6-ACB4AAA63822}" srcOrd="0" destOrd="0" presId="urn:microsoft.com/office/officeart/2008/layout/NameandTitleOrganizationalChart"/>
    <dgm:cxn modelId="{AD6033F7-343C-41B8-81A2-9F86DEF790AF}" type="presParOf" srcId="{4C5F5710-C58A-44B1-A880-E4609B83B4C7}" destId="{AFE1A365-C64C-45B8-8257-917AD2EF8ABF}" srcOrd="1" destOrd="0" presId="urn:microsoft.com/office/officeart/2008/layout/NameandTitleOrganizationalChart"/>
    <dgm:cxn modelId="{94ADF8C7-900F-4E2F-AB54-6A45FA554666}" type="presParOf" srcId="{4C5F5710-C58A-44B1-A880-E4609B83B4C7}" destId="{F91D6F52-D63D-405C-AC93-2AF73524DB22}" srcOrd="2" destOrd="0" presId="urn:microsoft.com/office/officeart/2008/layout/NameandTitleOrganizationalChart"/>
    <dgm:cxn modelId="{67599D61-4F93-481C-9A9E-ED911F2A3924}" type="presParOf" srcId="{777B90B7-FA4D-4AF0-936C-9A88B25964E4}" destId="{9F4786FF-7FA3-4E17-96F9-DD6AB51913C8}" srcOrd="1" destOrd="0" presId="urn:microsoft.com/office/officeart/2008/layout/NameandTitleOrganizationalChart"/>
    <dgm:cxn modelId="{FB57785C-26FB-480D-82F7-8FF81E266921}" type="presParOf" srcId="{777B90B7-FA4D-4AF0-936C-9A88B25964E4}" destId="{C4206196-BC89-4685-B190-C768E9A2595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861D528-A846-4A43-9135-4705B31E899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7D7A77D-C0D1-479A-B30E-81E5C3BEE79E}">
      <dgm:prSet phldrT="[文字]"/>
      <dgm:spPr/>
      <dgm:t>
        <a:bodyPr/>
        <a:lstStyle/>
        <a:p>
          <a:r>
            <a:rPr lang="en-US" altLang="en-US" dirty="0"/>
            <a:t>epochs: 150</a:t>
          </a:r>
          <a:endParaRPr lang="zh-TW" altLang="en-US" dirty="0"/>
        </a:p>
        <a:p>
          <a:r>
            <a:rPr lang="en-US" altLang="en-US" dirty="0"/>
            <a:t>batch: 16</a:t>
          </a:r>
          <a:endParaRPr lang="zh-TW" altLang="en-US" dirty="0"/>
        </a:p>
      </dgm:t>
    </dgm:pt>
    <dgm:pt modelId="{98C26538-D724-48FB-B23E-800B3C3B65B9}" type="sib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1AF3A84B-2797-4439-9A64-8D1D4189D820}" type="par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33ED968D-F8EF-4989-AE53-82443B61B7B8}">
      <dgm:prSet phldrT="[文字]"/>
      <dgm:spPr/>
      <dgm:t>
        <a:bodyPr/>
        <a:lstStyle/>
        <a:p>
          <a:r>
            <a:rPr lang="en-US" altLang="en-US" dirty="0"/>
            <a:t>mAP50-95</a:t>
          </a:r>
          <a:br>
            <a:rPr lang="en-US" altLang="en-US" dirty="0"/>
          </a:br>
          <a:r>
            <a:rPr lang="en-US" altLang="en-US" dirty="0"/>
            <a:t>0.84109</a:t>
          </a:r>
          <a:endParaRPr lang="zh-TW" altLang="en-US" dirty="0"/>
        </a:p>
      </dgm:t>
    </dgm:pt>
    <dgm:pt modelId="{E9316FCA-E53F-43E2-AA68-086A7BD88ABD}" type="par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8564C218-307C-4140-96B7-02CE8AE67160}" type="sib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3ED83081-6416-4987-9010-455C5AD6476C}">
      <dgm:prSet phldrT="[文字]"/>
      <dgm:spPr/>
      <dgm:t>
        <a:bodyPr/>
        <a:lstStyle/>
        <a:p>
          <a:r>
            <a:rPr lang="en-US" altLang="en-US" dirty="0"/>
            <a:t>Precision</a:t>
          </a:r>
          <a:br>
            <a:rPr lang="en-US" altLang="en-US" dirty="0"/>
          </a:br>
          <a:r>
            <a:rPr lang="en-US" altLang="en-US" dirty="0"/>
            <a:t>0.98651</a:t>
          </a:r>
          <a:endParaRPr lang="zh-TW" altLang="en-US" dirty="0"/>
        </a:p>
      </dgm:t>
    </dgm:pt>
    <dgm:pt modelId="{FB328C89-47B1-496B-A6E1-BD5AE690F65A}" type="par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F79B9C8E-3105-4345-B567-7F7FC9CC2436}" type="sib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5EB3FD54-75B8-4C91-9E9F-3877357D2018}">
      <dgm:prSet phldrT="[文字]"/>
      <dgm:spPr/>
      <dgm:t>
        <a:bodyPr/>
        <a:lstStyle/>
        <a:p>
          <a:endParaRPr lang="zh-TW" altLang="en-US" dirty="0"/>
        </a:p>
      </dgm:t>
    </dgm:pt>
    <dgm:pt modelId="{4A1AEC19-BC43-4820-B140-E62A19331E33}" type="sib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A726284C-F0D1-4CF8-92F6-77605F889180}" type="par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7971686A-F4BD-4FCE-849A-B55AFFF41F32}" type="pres">
      <dgm:prSet presAssocID="{C861D528-A846-4A43-9135-4705B31E899B}" presName="Name0" presStyleCnt="0">
        <dgm:presLayoutVars>
          <dgm:chMax val="4"/>
          <dgm:resizeHandles val="exact"/>
        </dgm:presLayoutVars>
      </dgm:prSet>
      <dgm:spPr/>
    </dgm:pt>
    <dgm:pt modelId="{BBF8018F-78C7-4FDC-8DE3-247C5B9E1CD7}" type="pres">
      <dgm:prSet presAssocID="{C861D528-A846-4A43-9135-4705B31E899B}" presName="ellipse" presStyleLbl="trBgShp" presStyleIdx="0" presStyleCnt="1"/>
      <dgm:spPr/>
    </dgm:pt>
    <dgm:pt modelId="{583E7F17-5D41-48B7-9569-CA5A0FDCA9EC}" type="pres">
      <dgm:prSet presAssocID="{C861D528-A846-4A43-9135-4705B31E899B}" presName="arrow1" presStyleLbl="fgShp" presStyleIdx="0" presStyleCnt="1"/>
      <dgm:spPr/>
    </dgm:pt>
    <dgm:pt modelId="{4F76AF29-3477-4335-89E5-DF2A33D51C11}" type="pres">
      <dgm:prSet presAssocID="{C861D528-A846-4A43-9135-4705B31E899B}" presName="rectangle" presStyleLbl="revTx" presStyleIdx="0" presStyleCnt="1">
        <dgm:presLayoutVars>
          <dgm:bulletEnabled val="1"/>
        </dgm:presLayoutVars>
      </dgm:prSet>
      <dgm:spPr/>
    </dgm:pt>
    <dgm:pt modelId="{72F6595D-C094-46B4-9C3A-C5619E6591C0}" type="pres">
      <dgm:prSet presAssocID="{3ED83081-6416-4987-9010-455C5AD6476C}" presName="item1" presStyleLbl="node1" presStyleIdx="0" presStyleCnt="3">
        <dgm:presLayoutVars>
          <dgm:bulletEnabled val="1"/>
        </dgm:presLayoutVars>
      </dgm:prSet>
      <dgm:spPr/>
    </dgm:pt>
    <dgm:pt modelId="{6EB9260D-192B-4679-A14A-51405C9054C0}" type="pres">
      <dgm:prSet presAssocID="{33ED968D-F8EF-4989-AE53-82443B61B7B8}" presName="item2" presStyleLbl="node1" presStyleIdx="1" presStyleCnt="3">
        <dgm:presLayoutVars>
          <dgm:bulletEnabled val="1"/>
        </dgm:presLayoutVars>
      </dgm:prSet>
      <dgm:spPr/>
    </dgm:pt>
    <dgm:pt modelId="{6F2C7FE1-6E02-42BD-B1FA-C0B82636C8A8}" type="pres">
      <dgm:prSet presAssocID="{5EB3FD54-75B8-4C91-9E9F-3877357D2018}" presName="item3" presStyleLbl="node1" presStyleIdx="2" presStyleCnt="3">
        <dgm:presLayoutVars>
          <dgm:bulletEnabled val="1"/>
        </dgm:presLayoutVars>
      </dgm:prSet>
      <dgm:spPr/>
    </dgm:pt>
    <dgm:pt modelId="{EDB34D78-FDA5-42D0-B790-DEEC4BB0A724}" type="pres">
      <dgm:prSet presAssocID="{C861D528-A846-4A43-9135-4705B31E899B}" presName="funnel" presStyleLbl="trAlignAcc1" presStyleIdx="0" presStyleCnt="1"/>
      <dgm:spPr/>
    </dgm:pt>
  </dgm:ptLst>
  <dgm:cxnLst>
    <dgm:cxn modelId="{E31E590A-BCF4-41C8-9F2D-2645DF444566}" type="presOf" srcId="{47D7A77D-C0D1-479A-B30E-81E5C3BEE79E}" destId="{6F2C7FE1-6E02-42BD-B1FA-C0B82636C8A8}" srcOrd="0" destOrd="0" presId="urn:microsoft.com/office/officeart/2005/8/layout/funnel1"/>
    <dgm:cxn modelId="{0670F36F-E7A1-4AC3-BA1A-A3E20A5D82FF}" srcId="{C861D528-A846-4A43-9135-4705B31E899B}" destId="{33ED968D-F8EF-4989-AE53-82443B61B7B8}" srcOrd="2" destOrd="0" parTransId="{E9316FCA-E53F-43E2-AA68-086A7BD88ABD}" sibTransId="{8564C218-307C-4140-96B7-02CE8AE67160}"/>
    <dgm:cxn modelId="{90608256-0673-430C-893B-2A0A01CF31CC}" type="presOf" srcId="{5EB3FD54-75B8-4C91-9E9F-3877357D2018}" destId="{4F76AF29-3477-4335-89E5-DF2A33D51C11}" srcOrd="0" destOrd="0" presId="urn:microsoft.com/office/officeart/2005/8/layout/funnel1"/>
    <dgm:cxn modelId="{10B2B157-D153-49DF-82D9-86B7BCC367FA}" type="presOf" srcId="{33ED968D-F8EF-4989-AE53-82443B61B7B8}" destId="{72F6595D-C094-46B4-9C3A-C5619E6591C0}" srcOrd="0" destOrd="0" presId="urn:microsoft.com/office/officeart/2005/8/layout/funnel1"/>
    <dgm:cxn modelId="{C032447D-FADD-453E-A2C8-5BDCE28BA4C7}" type="presOf" srcId="{C861D528-A846-4A43-9135-4705B31E899B}" destId="{7971686A-F4BD-4FCE-849A-B55AFFF41F32}" srcOrd="0" destOrd="0" presId="urn:microsoft.com/office/officeart/2005/8/layout/funnel1"/>
    <dgm:cxn modelId="{D5EF18AB-B68F-4642-9C35-A6A0A5CC8BEA}" type="presOf" srcId="{3ED83081-6416-4987-9010-455C5AD6476C}" destId="{6EB9260D-192B-4679-A14A-51405C9054C0}" srcOrd="0" destOrd="0" presId="urn:microsoft.com/office/officeart/2005/8/layout/funnel1"/>
    <dgm:cxn modelId="{A7CC38E5-F75B-4DAE-BD07-DB1C09CE1EB7}" srcId="{C861D528-A846-4A43-9135-4705B31E899B}" destId="{3ED83081-6416-4987-9010-455C5AD6476C}" srcOrd="1" destOrd="0" parTransId="{FB328C89-47B1-496B-A6E1-BD5AE690F65A}" sibTransId="{F79B9C8E-3105-4345-B567-7F7FC9CC2436}"/>
    <dgm:cxn modelId="{949831EA-1641-47AC-8D3D-80C7C59F4427}" srcId="{C861D528-A846-4A43-9135-4705B31E899B}" destId="{47D7A77D-C0D1-479A-B30E-81E5C3BEE79E}" srcOrd="0" destOrd="0" parTransId="{1AF3A84B-2797-4439-9A64-8D1D4189D820}" sibTransId="{98C26538-D724-48FB-B23E-800B3C3B65B9}"/>
    <dgm:cxn modelId="{5C4FE8FA-1684-4156-BEE3-15C2188B1EF8}" srcId="{C861D528-A846-4A43-9135-4705B31E899B}" destId="{5EB3FD54-75B8-4C91-9E9F-3877357D2018}" srcOrd="3" destOrd="0" parTransId="{A726284C-F0D1-4CF8-92F6-77605F889180}" sibTransId="{4A1AEC19-BC43-4820-B140-E62A19331E33}"/>
    <dgm:cxn modelId="{64401891-D199-4387-A1F6-9C2D05696F69}" type="presParOf" srcId="{7971686A-F4BD-4FCE-849A-B55AFFF41F32}" destId="{BBF8018F-78C7-4FDC-8DE3-247C5B9E1CD7}" srcOrd="0" destOrd="0" presId="urn:microsoft.com/office/officeart/2005/8/layout/funnel1"/>
    <dgm:cxn modelId="{7919D4EE-C551-4E6E-ACF3-E6C98634EE65}" type="presParOf" srcId="{7971686A-F4BD-4FCE-849A-B55AFFF41F32}" destId="{583E7F17-5D41-48B7-9569-CA5A0FDCA9EC}" srcOrd="1" destOrd="0" presId="urn:microsoft.com/office/officeart/2005/8/layout/funnel1"/>
    <dgm:cxn modelId="{014A7B4B-BA00-4B70-AC20-9CB6B62A1E5D}" type="presParOf" srcId="{7971686A-F4BD-4FCE-849A-B55AFFF41F32}" destId="{4F76AF29-3477-4335-89E5-DF2A33D51C11}" srcOrd="2" destOrd="0" presId="urn:microsoft.com/office/officeart/2005/8/layout/funnel1"/>
    <dgm:cxn modelId="{D30940DB-29DB-400A-9351-97B7704DD017}" type="presParOf" srcId="{7971686A-F4BD-4FCE-849A-B55AFFF41F32}" destId="{72F6595D-C094-46B4-9C3A-C5619E6591C0}" srcOrd="3" destOrd="0" presId="urn:microsoft.com/office/officeart/2005/8/layout/funnel1"/>
    <dgm:cxn modelId="{DE44C300-DE71-4BD7-81B8-EB4CBE577241}" type="presParOf" srcId="{7971686A-F4BD-4FCE-849A-B55AFFF41F32}" destId="{6EB9260D-192B-4679-A14A-51405C9054C0}" srcOrd="4" destOrd="0" presId="urn:microsoft.com/office/officeart/2005/8/layout/funnel1"/>
    <dgm:cxn modelId="{E5284DAA-76D8-45A5-A6E4-D61DCBA9F180}" type="presParOf" srcId="{7971686A-F4BD-4FCE-849A-B55AFFF41F32}" destId="{6F2C7FE1-6E02-42BD-B1FA-C0B82636C8A8}" srcOrd="5" destOrd="0" presId="urn:microsoft.com/office/officeart/2005/8/layout/funnel1"/>
    <dgm:cxn modelId="{08E3B62F-2232-4FDF-9260-344957AEFB4E}" type="presParOf" srcId="{7971686A-F4BD-4FCE-849A-B55AFFF41F32}" destId="{EDB34D78-FDA5-42D0-B790-DEEC4BB0A7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D148B756-6566-4869-B3A9-51F3BA32F6FD}" type="doc">
      <dgm:prSet loTypeId="urn:microsoft.com/office/officeart/2008/layout/NameandTitleOrganizationalChart" loCatId="hierarchy" qsTypeId="urn:microsoft.com/office/officeart/2005/8/quickstyle/3d3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9EECC47D-D60F-4E2C-BA9B-F9442A4D9408}">
      <dgm:prSet phldrT="[文字]"/>
      <dgm:spPr/>
      <dgm:t>
        <a:bodyPr/>
        <a:lstStyle/>
        <a:p>
          <a:r>
            <a:rPr lang="zh-TW" altLang="en-US" dirty="0"/>
            <a:t>車牌資料</a:t>
          </a:r>
        </a:p>
      </dgm:t>
    </dgm:pt>
    <dgm:pt modelId="{60F34D0F-4ABB-406C-A135-D87AC56E7E00}" type="parTrans" cxnId="{DBBF23F0-5D8D-477F-A2C4-9BE7DAB0EA37}">
      <dgm:prSet/>
      <dgm:spPr/>
      <dgm:t>
        <a:bodyPr/>
        <a:lstStyle/>
        <a:p>
          <a:endParaRPr lang="zh-TW" altLang="en-US"/>
        </a:p>
      </dgm:t>
    </dgm:pt>
    <dgm:pt modelId="{B2138DAA-1534-40D3-B506-58AF681A58DB}" type="sibTrans" cxnId="{DBBF23F0-5D8D-477F-A2C4-9BE7DAB0EA37}">
      <dgm:prSet/>
      <dgm:spPr/>
      <dgm:t>
        <a:bodyPr/>
        <a:lstStyle/>
        <a:p>
          <a:r>
            <a:rPr lang="en-US" altLang="zh-TW" dirty="0"/>
            <a:t>18816</a:t>
          </a:r>
          <a:r>
            <a:rPr lang="zh-TW" altLang="en-US" dirty="0"/>
            <a:t>張照片</a:t>
          </a:r>
        </a:p>
      </dgm:t>
    </dgm:pt>
    <dgm:pt modelId="{939AFF96-6A33-417A-A026-7E0AF7643078}" type="asst">
      <dgm:prSet phldrT="[文字]"/>
      <dgm:spPr/>
      <dgm:t>
        <a:bodyPr/>
        <a:lstStyle/>
        <a:p>
          <a:r>
            <a:rPr lang="zh-TW" altLang="en-US" dirty="0"/>
            <a:t>訓練</a:t>
          </a:r>
        </a:p>
      </dgm:t>
    </dgm:pt>
    <dgm:pt modelId="{BDDAC981-C945-439D-8BDE-D775DE3FB501}" type="parTrans" cxnId="{3587786F-3182-40D3-878E-A7BBF218DC30}">
      <dgm:prSet/>
      <dgm:spPr/>
      <dgm:t>
        <a:bodyPr/>
        <a:lstStyle/>
        <a:p>
          <a:endParaRPr lang="zh-TW" altLang="en-US"/>
        </a:p>
      </dgm:t>
    </dgm:pt>
    <dgm:pt modelId="{90E3066D-1060-4459-A2A3-05276D912DCC}" type="sibTrans" cxnId="{3587786F-3182-40D3-878E-A7BBF218DC30}">
      <dgm:prSet/>
      <dgm:spPr/>
      <dgm:t>
        <a:bodyPr/>
        <a:lstStyle/>
        <a:p>
          <a:r>
            <a:rPr lang="en-US" altLang="zh-TW" dirty="0"/>
            <a:t>16935</a:t>
          </a:r>
          <a:r>
            <a:rPr lang="zh-TW" altLang="en-US" dirty="0"/>
            <a:t>照片</a:t>
          </a:r>
        </a:p>
      </dgm:t>
    </dgm:pt>
    <dgm:pt modelId="{F6F81182-A97A-4A91-9A95-7103CE3471D8}" type="asst">
      <dgm:prSet phldrT="[文字]"/>
      <dgm:spPr/>
      <dgm:t>
        <a:bodyPr/>
        <a:lstStyle/>
        <a:p>
          <a:r>
            <a:rPr lang="zh-TW" altLang="en-US" dirty="0"/>
            <a:t>驗證</a:t>
          </a:r>
        </a:p>
      </dgm:t>
    </dgm:pt>
    <dgm:pt modelId="{2A1CFD9B-0678-4240-A1C5-2EA6717A01F7}" type="parTrans" cxnId="{78D62D9E-06BA-4E87-BD4A-6D3266CEF125}">
      <dgm:prSet/>
      <dgm:spPr/>
      <dgm:t>
        <a:bodyPr/>
        <a:lstStyle/>
        <a:p>
          <a:endParaRPr lang="zh-TW" altLang="en-US"/>
        </a:p>
      </dgm:t>
    </dgm:pt>
    <dgm:pt modelId="{2F41C81F-D910-46E3-BFDD-9FFABD4EFDD6}" type="sibTrans" cxnId="{78D62D9E-06BA-4E87-BD4A-6D3266CEF125}">
      <dgm:prSet/>
      <dgm:spPr/>
      <dgm:t>
        <a:bodyPr/>
        <a:lstStyle/>
        <a:p>
          <a:r>
            <a:rPr lang="en-US" altLang="zh-TW" dirty="0"/>
            <a:t>1881</a:t>
          </a:r>
          <a:r>
            <a:rPr lang="zh-TW" altLang="en-US" dirty="0"/>
            <a:t>張照片</a:t>
          </a:r>
        </a:p>
      </dgm:t>
    </dgm:pt>
    <dgm:pt modelId="{29CFA990-05F4-4981-83BE-3BC887E049FB}" type="pres">
      <dgm:prSet presAssocID="{D148B756-6566-4869-B3A9-51F3BA32F6FD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4A8AD7CF-4411-48BD-9A2A-263463D5DE4B}" type="pres">
      <dgm:prSet presAssocID="{9EECC47D-D60F-4E2C-BA9B-F9442A4D9408}" presName="hierRoot1" presStyleCnt="0">
        <dgm:presLayoutVars>
          <dgm:hierBranch val="init"/>
        </dgm:presLayoutVars>
      </dgm:prSet>
      <dgm:spPr/>
    </dgm:pt>
    <dgm:pt modelId="{0A5450FF-3775-4C87-AE12-BA4A027A59EA}" type="pres">
      <dgm:prSet presAssocID="{9EECC47D-D60F-4E2C-BA9B-F9442A4D9408}" presName="rootComposite1" presStyleCnt="0"/>
      <dgm:spPr/>
    </dgm:pt>
    <dgm:pt modelId="{679CF068-3074-455A-A603-DE571F96D98F}" type="pres">
      <dgm:prSet presAssocID="{9EECC47D-D60F-4E2C-BA9B-F9442A4D9408}" presName="rootText1" presStyleLbl="node0" presStyleIdx="0" presStyleCnt="1">
        <dgm:presLayoutVars>
          <dgm:chMax/>
          <dgm:chPref val="3"/>
        </dgm:presLayoutVars>
      </dgm:prSet>
      <dgm:spPr/>
    </dgm:pt>
    <dgm:pt modelId="{D7FAFDDC-B1BB-437F-AA14-25BE7112EE03}" type="pres">
      <dgm:prSet presAssocID="{9EECC47D-D60F-4E2C-BA9B-F9442A4D9408}" presName="titleText1" presStyleLbl="fgAcc0" presStyleIdx="0" presStyleCnt="1">
        <dgm:presLayoutVars>
          <dgm:chMax val="0"/>
          <dgm:chPref val="0"/>
        </dgm:presLayoutVars>
      </dgm:prSet>
      <dgm:spPr/>
    </dgm:pt>
    <dgm:pt modelId="{AF8411FE-BBEA-4E92-A9EC-08C0194B2232}" type="pres">
      <dgm:prSet presAssocID="{9EECC47D-D60F-4E2C-BA9B-F9442A4D9408}" presName="rootConnector1" presStyleLbl="node1" presStyleIdx="0" presStyleCnt="0"/>
      <dgm:spPr/>
    </dgm:pt>
    <dgm:pt modelId="{3F734C0F-D5E7-4B08-AFD3-4A480CD85678}" type="pres">
      <dgm:prSet presAssocID="{9EECC47D-D60F-4E2C-BA9B-F9442A4D9408}" presName="hierChild2" presStyleCnt="0"/>
      <dgm:spPr/>
    </dgm:pt>
    <dgm:pt modelId="{3BFE3CBA-6BE3-4559-A17B-FF1A7454A1A9}" type="pres">
      <dgm:prSet presAssocID="{9EECC47D-D60F-4E2C-BA9B-F9442A4D9408}" presName="hierChild3" presStyleCnt="0"/>
      <dgm:spPr/>
    </dgm:pt>
    <dgm:pt modelId="{D045E96C-C1AA-4C54-B14E-FF6B802869F7}" type="pres">
      <dgm:prSet presAssocID="{BDDAC981-C945-439D-8BDE-D775DE3FB501}" presName="Name96" presStyleLbl="parChTrans1D2" presStyleIdx="0" presStyleCnt="2"/>
      <dgm:spPr/>
    </dgm:pt>
    <dgm:pt modelId="{DC6A6CE9-10DD-41CB-877B-843F08A48BEC}" type="pres">
      <dgm:prSet presAssocID="{939AFF96-6A33-417A-A026-7E0AF7643078}" presName="hierRoot3" presStyleCnt="0">
        <dgm:presLayoutVars>
          <dgm:hierBranch val="init"/>
        </dgm:presLayoutVars>
      </dgm:prSet>
      <dgm:spPr/>
    </dgm:pt>
    <dgm:pt modelId="{B6B03931-8253-4925-93AF-4E2CFFF33D77}" type="pres">
      <dgm:prSet presAssocID="{939AFF96-6A33-417A-A026-7E0AF7643078}" presName="rootComposite3" presStyleCnt="0"/>
      <dgm:spPr/>
    </dgm:pt>
    <dgm:pt modelId="{B1D4D9AF-E314-484B-A5BD-38F5BB567645}" type="pres">
      <dgm:prSet presAssocID="{939AFF96-6A33-417A-A026-7E0AF7643078}" presName="rootText3" presStyleLbl="asst1" presStyleIdx="0" presStyleCnt="2">
        <dgm:presLayoutVars>
          <dgm:chPref val="3"/>
        </dgm:presLayoutVars>
      </dgm:prSet>
      <dgm:spPr/>
    </dgm:pt>
    <dgm:pt modelId="{B56A796E-CB2B-4DAF-A422-4868D6E11377}" type="pres">
      <dgm:prSet presAssocID="{939AFF96-6A33-417A-A026-7E0AF7643078}" presName="titleText3" presStyleLbl="fgAcc2" presStyleIdx="0" presStyleCnt="2">
        <dgm:presLayoutVars>
          <dgm:chMax val="0"/>
          <dgm:chPref val="0"/>
        </dgm:presLayoutVars>
      </dgm:prSet>
      <dgm:spPr/>
    </dgm:pt>
    <dgm:pt modelId="{B70E91D0-18F0-4A80-BB49-74500477DFB9}" type="pres">
      <dgm:prSet presAssocID="{939AFF96-6A33-417A-A026-7E0AF7643078}" presName="rootConnector3" presStyleLbl="asst1" presStyleIdx="0" presStyleCnt="2"/>
      <dgm:spPr/>
    </dgm:pt>
    <dgm:pt modelId="{4B7AC167-04AD-4C3C-950D-02912898B423}" type="pres">
      <dgm:prSet presAssocID="{939AFF96-6A33-417A-A026-7E0AF7643078}" presName="hierChild6" presStyleCnt="0"/>
      <dgm:spPr/>
    </dgm:pt>
    <dgm:pt modelId="{F2C20584-A646-47AF-945E-6D6529CC4CD5}" type="pres">
      <dgm:prSet presAssocID="{939AFF96-6A33-417A-A026-7E0AF7643078}" presName="hierChild7" presStyleCnt="0"/>
      <dgm:spPr/>
    </dgm:pt>
    <dgm:pt modelId="{15966A14-CE21-48A3-9280-C469ECB0324E}" type="pres">
      <dgm:prSet presAssocID="{2A1CFD9B-0678-4240-A1C5-2EA6717A01F7}" presName="Name96" presStyleLbl="parChTrans1D2" presStyleIdx="1" presStyleCnt="2"/>
      <dgm:spPr/>
    </dgm:pt>
    <dgm:pt modelId="{777B90B7-FA4D-4AF0-936C-9A88B25964E4}" type="pres">
      <dgm:prSet presAssocID="{F6F81182-A97A-4A91-9A95-7103CE3471D8}" presName="hierRoot3" presStyleCnt="0">
        <dgm:presLayoutVars>
          <dgm:hierBranch val="init"/>
        </dgm:presLayoutVars>
      </dgm:prSet>
      <dgm:spPr/>
    </dgm:pt>
    <dgm:pt modelId="{4C5F5710-C58A-44B1-A880-E4609B83B4C7}" type="pres">
      <dgm:prSet presAssocID="{F6F81182-A97A-4A91-9A95-7103CE3471D8}" presName="rootComposite3" presStyleCnt="0"/>
      <dgm:spPr/>
    </dgm:pt>
    <dgm:pt modelId="{25C18A8B-383F-4A2D-A2A6-ACB4AAA63822}" type="pres">
      <dgm:prSet presAssocID="{F6F81182-A97A-4A91-9A95-7103CE3471D8}" presName="rootText3" presStyleLbl="asst1" presStyleIdx="1" presStyleCnt="2">
        <dgm:presLayoutVars>
          <dgm:chPref val="3"/>
        </dgm:presLayoutVars>
      </dgm:prSet>
      <dgm:spPr/>
    </dgm:pt>
    <dgm:pt modelId="{AFE1A365-C64C-45B8-8257-917AD2EF8ABF}" type="pres">
      <dgm:prSet presAssocID="{F6F81182-A97A-4A91-9A95-7103CE3471D8}" presName="titleText3" presStyleLbl="fgAcc2" presStyleIdx="1" presStyleCnt="2">
        <dgm:presLayoutVars>
          <dgm:chMax val="0"/>
          <dgm:chPref val="0"/>
        </dgm:presLayoutVars>
      </dgm:prSet>
      <dgm:spPr/>
    </dgm:pt>
    <dgm:pt modelId="{F91D6F52-D63D-405C-AC93-2AF73524DB22}" type="pres">
      <dgm:prSet presAssocID="{F6F81182-A97A-4A91-9A95-7103CE3471D8}" presName="rootConnector3" presStyleLbl="asst1" presStyleIdx="1" presStyleCnt="2"/>
      <dgm:spPr/>
    </dgm:pt>
    <dgm:pt modelId="{9F4786FF-7FA3-4E17-96F9-DD6AB51913C8}" type="pres">
      <dgm:prSet presAssocID="{F6F81182-A97A-4A91-9A95-7103CE3471D8}" presName="hierChild6" presStyleCnt="0"/>
      <dgm:spPr/>
    </dgm:pt>
    <dgm:pt modelId="{C4206196-BC89-4685-B190-C768E9A25957}" type="pres">
      <dgm:prSet presAssocID="{F6F81182-A97A-4A91-9A95-7103CE3471D8}" presName="hierChild7" presStyleCnt="0"/>
      <dgm:spPr/>
    </dgm:pt>
  </dgm:ptLst>
  <dgm:cxnLst>
    <dgm:cxn modelId="{B2C4FA07-31C6-4AB6-9811-D60829B1803C}" type="presOf" srcId="{F6F81182-A97A-4A91-9A95-7103CE3471D8}" destId="{25C18A8B-383F-4A2D-A2A6-ACB4AAA63822}" srcOrd="0" destOrd="0" presId="urn:microsoft.com/office/officeart/2008/layout/NameandTitleOrganizationalChart"/>
    <dgm:cxn modelId="{2DB3F60F-45C6-4BAC-9DCA-09398054BDDB}" type="presOf" srcId="{BDDAC981-C945-439D-8BDE-D775DE3FB501}" destId="{D045E96C-C1AA-4C54-B14E-FF6B802869F7}" srcOrd="0" destOrd="0" presId="urn:microsoft.com/office/officeart/2008/layout/NameandTitleOrganizationalChart"/>
    <dgm:cxn modelId="{DCBA0A16-65FC-4DC8-8770-8B86B2E78222}" type="presOf" srcId="{2F41C81F-D910-46E3-BFDD-9FFABD4EFDD6}" destId="{AFE1A365-C64C-45B8-8257-917AD2EF8ABF}" srcOrd="0" destOrd="0" presId="urn:microsoft.com/office/officeart/2008/layout/NameandTitleOrganizationalChart"/>
    <dgm:cxn modelId="{7DE77C1D-97F5-4380-93CA-4413E3AEAD44}" type="presOf" srcId="{D148B756-6566-4869-B3A9-51F3BA32F6FD}" destId="{29CFA990-05F4-4981-83BE-3BC887E049FB}" srcOrd="0" destOrd="0" presId="urn:microsoft.com/office/officeart/2008/layout/NameandTitleOrganizationalChart"/>
    <dgm:cxn modelId="{7A034727-A5E1-4FBD-9CFB-C5787CAF22FA}" type="presOf" srcId="{90E3066D-1060-4459-A2A3-05276D912DCC}" destId="{B56A796E-CB2B-4DAF-A422-4868D6E11377}" srcOrd="0" destOrd="0" presId="urn:microsoft.com/office/officeart/2008/layout/NameandTitleOrganizationalChart"/>
    <dgm:cxn modelId="{7940DF2D-9B24-4DBB-A3EC-C228B6BD8AE2}" type="presOf" srcId="{2A1CFD9B-0678-4240-A1C5-2EA6717A01F7}" destId="{15966A14-CE21-48A3-9280-C469ECB0324E}" srcOrd="0" destOrd="0" presId="urn:microsoft.com/office/officeart/2008/layout/NameandTitleOrganizationalChart"/>
    <dgm:cxn modelId="{1343856A-25C1-451C-A926-49C1F7174B12}" type="presOf" srcId="{9EECC47D-D60F-4E2C-BA9B-F9442A4D9408}" destId="{679CF068-3074-455A-A603-DE571F96D98F}" srcOrd="0" destOrd="0" presId="urn:microsoft.com/office/officeart/2008/layout/NameandTitleOrganizationalChart"/>
    <dgm:cxn modelId="{3587786F-3182-40D3-878E-A7BBF218DC30}" srcId="{9EECC47D-D60F-4E2C-BA9B-F9442A4D9408}" destId="{939AFF96-6A33-417A-A026-7E0AF7643078}" srcOrd="0" destOrd="0" parTransId="{BDDAC981-C945-439D-8BDE-D775DE3FB501}" sibTransId="{90E3066D-1060-4459-A2A3-05276D912DCC}"/>
    <dgm:cxn modelId="{B18A658C-7350-48F4-B806-6B88BF4C089B}" type="presOf" srcId="{939AFF96-6A33-417A-A026-7E0AF7643078}" destId="{B70E91D0-18F0-4A80-BB49-74500477DFB9}" srcOrd="1" destOrd="0" presId="urn:microsoft.com/office/officeart/2008/layout/NameandTitleOrganizationalChart"/>
    <dgm:cxn modelId="{1B55089B-4718-43BC-A460-C1E789F31CFF}" type="presOf" srcId="{F6F81182-A97A-4A91-9A95-7103CE3471D8}" destId="{F91D6F52-D63D-405C-AC93-2AF73524DB22}" srcOrd="1" destOrd="0" presId="urn:microsoft.com/office/officeart/2008/layout/NameandTitleOrganizationalChart"/>
    <dgm:cxn modelId="{78D62D9E-06BA-4E87-BD4A-6D3266CEF125}" srcId="{9EECC47D-D60F-4E2C-BA9B-F9442A4D9408}" destId="{F6F81182-A97A-4A91-9A95-7103CE3471D8}" srcOrd="1" destOrd="0" parTransId="{2A1CFD9B-0678-4240-A1C5-2EA6717A01F7}" sibTransId="{2F41C81F-D910-46E3-BFDD-9FFABD4EFDD6}"/>
    <dgm:cxn modelId="{BCFB1FD0-E9E4-448A-A401-D2FE342DD5EE}" type="presOf" srcId="{B2138DAA-1534-40D3-B506-58AF681A58DB}" destId="{D7FAFDDC-B1BB-437F-AA14-25BE7112EE03}" srcOrd="0" destOrd="0" presId="urn:microsoft.com/office/officeart/2008/layout/NameandTitleOrganizationalChart"/>
    <dgm:cxn modelId="{565280D1-5DEE-4B94-BFC2-E1492A318A2A}" type="presOf" srcId="{9EECC47D-D60F-4E2C-BA9B-F9442A4D9408}" destId="{AF8411FE-BBEA-4E92-A9EC-08C0194B2232}" srcOrd="1" destOrd="0" presId="urn:microsoft.com/office/officeart/2008/layout/NameandTitleOrganizationalChart"/>
    <dgm:cxn modelId="{DBBF23F0-5D8D-477F-A2C4-9BE7DAB0EA37}" srcId="{D148B756-6566-4869-B3A9-51F3BA32F6FD}" destId="{9EECC47D-D60F-4E2C-BA9B-F9442A4D9408}" srcOrd="0" destOrd="0" parTransId="{60F34D0F-4ABB-406C-A135-D87AC56E7E00}" sibTransId="{B2138DAA-1534-40D3-B506-58AF681A58DB}"/>
    <dgm:cxn modelId="{BADAE1FF-F311-4B21-AB3A-3B75A822C5D0}" type="presOf" srcId="{939AFF96-6A33-417A-A026-7E0AF7643078}" destId="{B1D4D9AF-E314-484B-A5BD-38F5BB567645}" srcOrd="0" destOrd="0" presId="urn:microsoft.com/office/officeart/2008/layout/NameandTitleOrganizationalChart"/>
    <dgm:cxn modelId="{724FAF1C-23A4-481B-B263-2EB9274C857B}" type="presParOf" srcId="{29CFA990-05F4-4981-83BE-3BC887E049FB}" destId="{4A8AD7CF-4411-48BD-9A2A-263463D5DE4B}" srcOrd="0" destOrd="0" presId="urn:microsoft.com/office/officeart/2008/layout/NameandTitleOrganizationalChart"/>
    <dgm:cxn modelId="{B76C7951-8530-4C7D-9454-ED68F3491C08}" type="presParOf" srcId="{4A8AD7CF-4411-48BD-9A2A-263463D5DE4B}" destId="{0A5450FF-3775-4C87-AE12-BA4A027A59EA}" srcOrd="0" destOrd="0" presId="urn:microsoft.com/office/officeart/2008/layout/NameandTitleOrganizationalChart"/>
    <dgm:cxn modelId="{22AF20CD-3968-4CEA-8678-3DFD680213FF}" type="presParOf" srcId="{0A5450FF-3775-4C87-AE12-BA4A027A59EA}" destId="{679CF068-3074-455A-A603-DE571F96D98F}" srcOrd="0" destOrd="0" presId="urn:microsoft.com/office/officeart/2008/layout/NameandTitleOrganizationalChart"/>
    <dgm:cxn modelId="{1583B0D3-A276-46A9-B675-4AEB46FF67F2}" type="presParOf" srcId="{0A5450FF-3775-4C87-AE12-BA4A027A59EA}" destId="{D7FAFDDC-B1BB-437F-AA14-25BE7112EE03}" srcOrd="1" destOrd="0" presId="urn:microsoft.com/office/officeart/2008/layout/NameandTitleOrganizationalChart"/>
    <dgm:cxn modelId="{61C62800-E690-4DDD-A2B0-F785EFB52374}" type="presParOf" srcId="{0A5450FF-3775-4C87-AE12-BA4A027A59EA}" destId="{AF8411FE-BBEA-4E92-A9EC-08C0194B2232}" srcOrd="2" destOrd="0" presId="urn:microsoft.com/office/officeart/2008/layout/NameandTitleOrganizationalChart"/>
    <dgm:cxn modelId="{6C957002-6C5F-4B3D-BAE4-A6E65424BB91}" type="presParOf" srcId="{4A8AD7CF-4411-48BD-9A2A-263463D5DE4B}" destId="{3F734C0F-D5E7-4B08-AFD3-4A480CD85678}" srcOrd="1" destOrd="0" presId="urn:microsoft.com/office/officeart/2008/layout/NameandTitleOrganizationalChart"/>
    <dgm:cxn modelId="{A38D3C13-5ED8-4EDB-AEEB-EE29A01D7EDE}" type="presParOf" srcId="{4A8AD7CF-4411-48BD-9A2A-263463D5DE4B}" destId="{3BFE3CBA-6BE3-4559-A17B-FF1A7454A1A9}" srcOrd="2" destOrd="0" presId="urn:microsoft.com/office/officeart/2008/layout/NameandTitleOrganizationalChart"/>
    <dgm:cxn modelId="{8E4B9065-B133-49C3-9AAD-3B8098F80B64}" type="presParOf" srcId="{3BFE3CBA-6BE3-4559-A17B-FF1A7454A1A9}" destId="{D045E96C-C1AA-4C54-B14E-FF6B802869F7}" srcOrd="0" destOrd="0" presId="urn:microsoft.com/office/officeart/2008/layout/NameandTitleOrganizationalChart"/>
    <dgm:cxn modelId="{113518F1-D735-4FB7-A7E9-4478E6499346}" type="presParOf" srcId="{3BFE3CBA-6BE3-4559-A17B-FF1A7454A1A9}" destId="{DC6A6CE9-10DD-41CB-877B-843F08A48BEC}" srcOrd="1" destOrd="0" presId="urn:microsoft.com/office/officeart/2008/layout/NameandTitleOrganizationalChart"/>
    <dgm:cxn modelId="{95620801-85E4-4FBB-A1C7-8EABAD5F51F7}" type="presParOf" srcId="{DC6A6CE9-10DD-41CB-877B-843F08A48BEC}" destId="{B6B03931-8253-4925-93AF-4E2CFFF33D77}" srcOrd="0" destOrd="0" presId="urn:microsoft.com/office/officeart/2008/layout/NameandTitleOrganizationalChart"/>
    <dgm:cxn modelId="{F88C9DE7-9ABC-43FA-A120-483D9F6A22DD}" type="presParOf" srcId="{B6B03931-8253-4925-93AF-4E2CFFF33D77}" destId="{B1D4D9AF-E314-484B-A5BD-38F5BB567645}" srcOrd="0" destOrd="0" presId="urn:microsoft.com/office/officeart/2008/layout/NameandTitleOrganizationalChart"/>
    <dgm:cxn modelId="{0A1B3CDD-BCCF-45A9-89DA-B92D0CC19DF0}" type="presParOf" srcId="{B6B03931-8253-4925-93AF-4E2CFFF33D77}" destId="{B56A796E-CB2B-4DAF-A422-4868D6E11377}" srcOrd="1" destOrd="0" presId="urn:microsoft.com/office/officeart/2008/layout/NameandTitleOrganizationalChart"/>
    <dgm:cxn modelId="{1909054D-269F-46FD-9AD4-62F2A4F553DE}" type="presParOf" srcId="{B6B03931-8253-4925-93AF-4E2CFFF33D77}" destId="{B70E91D0-18F0-4A80-BB49-74500477DFB9}" srcOrd="2" destOrd="0" presId="urn:microsoft.com/office/officeart/2008/layout/NameandTitleOrganizationalChart"/>
    <dgm:cxn modelId="{869C1C6D-8A76-44EA-A4DE-2AB6FA70BC19}" type="presParOf" srcId="{DC6A6CE9-10DD-41CB-877B-843F08A48BEC}" destId="{4B7AC167-04AD-4C3C-950D-02912898B423}" srcOrd="1" destOrd="0" presId="urn:microsoft.com/office/officeart/2008/layout/NameandTitleOrganizationalChart"/>
    <dgm:cxn modelId="{F78130C0-6971-4D71-A104-3F10EAF025FE}" type="presParOf" srcId="{DC6A6CE9-10DD-41CB-877B-843F08A48BEC}" destId="{F2C20584-A646-47AF-945E-6D6529CC4CD5}" srcOrd="2" destOrd="0" presId="urn:microsoft.com/office/officeart/2008/layout/NameandTitleOrganizationalChart"/>
    <dgm:cxn modelId="{A738FF27-97A0-4172-A81B-07ED00C1A23C}" type="presParOf" srcId="{3BFE3CBA-6BE3-4559-A17B-FF1A7454A1A9}" destId="{15966A14-CE21-48A3-9280-C469ECB0324E}" srcOrd="2" destOrd="0" presId="urn:microsoft.com/office/officeart/2008/layout/NameandTitleOrganizationalChart"/>
    <dgm:cxn modelId="{0385ECBF-770A-48D6-ADC6-587667BB5431}" type="presParOf" srcId="{3BFE3CBA-6BE3-4559-A17B-FF1A7454A1A9}" destId="{777B90B7-FA4D-4AF0-936C-9A88B25964E4}" srcOrd="3" destOrd="0" presId="urn:microsoft.com/office/officeart/2008/layout/NameandTitleOrganizationalChart"/>
    <dgm:cxn modelId="{796E12E0-7693-4317-AAB0-53D0FC6EED42}" type="presParOf" srcId="{777B90B7-FA4D-4AF0-936C-9A88B25964E4}" destId="{4C5F5710-C58A-44B1-A880-E4609B83B4C7}" srcOrd="0" destOrd="0" presId="urn:microsoft.com/office/officeart/2008/layout/NameandTitleOrganizationalChart"/>
    <dgm:cxn modelId="{369F1069-4CC4-4B2E-BF08-BD4B7806A094}" type="presParOf" srcId="{4C5F5710-C58A-44B1-A880-E4609B83B4C7}" destId="{25C18A8B-383F-4A2D-A2A6-ACB4AAA63822}" srcOrd="0" destOrd="0" presId="urn:microsoft.com/office/officeart/2008/layout/NameandTitleOrganizationalChart"/>
    <dgm:cxn modelId="{AD6033F7-343C-41B8-81A2-9F86DEF790AF}" type="presParOf" srcId="{4C5F5710-C58A-44B1-A880-E4609B83B4C7}" destId="{AFE1A365-C64C-45B8-8257-917AD2EF8ABF}" srcOrd="1" destOrd="0" presId="urn:microsoft.com/office/officeart/2008/layout/NameandTitleOrganizationalChart"/>
    <dgm:cxn modelId="{94ADF8C7-900F-4E2F-AB54-6A45FA554666}" type="presParOf" srcId="{4C5F5710-C58A-44B1-A880-E4609B83B4C7}" destId="{F91D6F52-D63D-405C-AC93-2AF73524DB22}" srcOrd="2" destOrd="0" presId="urn:microsoft.com/office/officeart/2008/layout/NameandTitleOrganizationalChart"/>
    <dgm:cxn modelId="{67599D61-4F93-481C-9A9E-ED911F2A3924}" type="presParOf" srcId="{777B90B7-FA4D-4AF0-936C-9A88B25964E4}" destId="{9F4786FF-7FA3-4E17-96F9-DD6AB51913C8}" srcOrd="1" destOrd="0" presId="urn:microsoft.com/office/officeart/2008/layout/NameandTitleOrganizationalChart"/>
    <dgm:cxn modelId="{FB57785C-26FB-480D-82F7-8FF81E266921}" type="presParOf" srcId="{777B90B7-FA4D-4AF0-936C-9A88B25964E4}" destId="{C4206196-BC89-4685-B190-C768E9A25957}" srcOrd="2" destOrd="0" presId="urn:microsoft.com/office/officeart/2008/layout/NameandTitleOrganizationalChart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861D528-A846-4A43-9135-4705B31E899B}" type="doc">
      <dgm:prSet loTypeId="urn:microsoft.com/office/officeart/2005/8/layout/funnel1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47D7A77D-C0D1-479A-B30E-81E5C3BEE79E}">
      <dgm:prSet phldrT="[文字]"/>
      <dgm:spPr/>
      <dgm:t>
        <a:bodyPr/>
        <a:lstStyle/>
        <a:p>
          <a:r>
            <a:rPr lang="en-US" altLang="en-US" dirty="0"/>
            <a:t>epochs: 100</a:t>
          </a:r>
          <a:endParaRPr lang="zh-TW" altLang="en-US" dirty="0"/>
        </a:p>
        <a:p>
          <a:r>
            <a:rPr lang="en-US" altLang="en-US" dirty="0"/>
            <a:t>batch: 16</a:t>
          </a:r>
          <a:endParaRPr lang="zh-TW" altLang="en-US" dirty="0"/>
        </a:p>
      </dgm:t>
    </dgm:pt>
    <dgm:pt modelId="{98C26538-D724-48FB-B23E-800B3C3B65B9}" type="sib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1AF3A84B-2797-4439-9A64-8D1D4189D820}" type="parTrans" cxnId="{949831EA-1641-47AC-8D3D-80C7C59F4427}">
      <dgm:prSet/>
      <dgm:spPr/>
      <dgm:t>
        <a:bodyPr/>
        <a:lstStyle/>
        <a:p>
          <a:endParaRPr lang="zh-TW" altLang="en-US"/>
        </a:p>
      </dgm:t>
    </dgm:pt>
    <dgm:pt modelId="{33ED968D-F8EF-4989-AE53-82443B61B7B8}">
      <dgm:prSet phldrT="[文字]"/>
      <dgm:spPr/>
      <dgm:t>
        <a:bodyPr/>
        <a:lstStyle/>
        <a:p>
          <a:r>
            <a:rPr lang="en-US" altLang="en-US" dirty="0"/>
            <a:t>mAP50-95</a:t>
          </a:r>
          <a:br>
            <a:rPr lang="en-US" altLang="en-US" dirty="0"/>
          </a:br>
          <a:r>
            <a:rPr lang="en-US" altLang="en-US" dirty="0"/>
            <a:t>0.97537</a:t>
          </a:r>
          <a:endParaRPr lang="zh-TW" altLang="en-US" dirty="0"/>
        </a:p>
      </dgm:t>
    </dgm:pt>
    <dgm:pt modelId="{E9316FCA-E53F-43E2-AA68-086A7BD88ABD}" type="par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8564C218-307C-4140-96B7-02CE8AE67160}" type="sibTrans" cxnId="{0670F36F-E7A1-4AC3-BA1A-A3E20A5D82FF}">
      <dgm:prSet/>
      <dgm:spPr/>
      <dgm:t>
        <a:bodyPr/>
        <a:lstStyle/>
        <a:p>
          <a:endParaRPr lang="zh-TW" altLang="en-US"/>
        </a:p>
      </dgm:t>
    </dgm:pt>
    <dgm:pt modelId="{3ED83081-6416-4987-9010-455C5AD6476C}">
      <dgm:prSet phldrT="[文字]"/>
      <dgm:spPr/>
      <dgm:t>
        <a:bodyPr/>
        <a:lstStyle/>
        <a:p>
          <a:r>
            <a:rPr lang="en-US" altLang="en-US" dirty="0"/>
            <a:t>Precision</a:t>
          </a:r>
          <a:br>
            <a:rPr lang="en-US" altLang="en-US" dirty="0"/>
          </a:br>
          <a:r>
            <a:rPr lang="en-US" altLang="en-US" dirty="0"/>
            <a:t>0.99922</a:t>
          </a:r>
          <a:endParaRPr lang="zh-TW" altLang="en-US" dirty="0"/>
        </a:p>
      </dgm:t>
    </dgm:pt>
    <dgm:pt modelId="{FB328C89-47B1-496B-A6E1-BD5AE690F65A}" type="par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F79B9C8E-3105-4345-B567-7F7FC9CC2436}" type="sibTrans" cxnId="{A7CC38E5-F75B-4DAE-BD07-DB1C09CE1EB7}">
      <dgm:prSet/>
      <dgm:spPr/>
      <dgm:t>
        <a:bodyPr/>
        <a:lstStyle/>
        <a:p>
          <a:endParaRPr lang="zh-TW" altLang="en-US"/>
        </a:p>
      </dgm:t>
    </dgm:pt>
    <dgm:pt modelId="{5EB3FD54-75B8-4C91-9E9F-3877357D2018}">
      <dgm:prSet phldrT="[文字]"/>
      <dgm:spPr/>
      <dgm:t>
        <a:bodyPr/>
        <a:lstStyle/>
        <a:p>
          <a:endParaRPr lang="zh-TW" altLang="en-US" dirty="0"/>
        </a:p>
      </dgm:t>
    </dgm:pt>
    <dgm:pt modelId="{4A1AEC19-BC43-4820-B140-E62A19331E33}" type="sib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A726284C-F0D1-4CF8-92F6-77605F889180}" type="parTrans" cxnId="{5C4FE8FA-1684-4156-BEE3-15C2188B1EF8}">
      <dgm:prSet/>
      <dgm:spPr/>
      <dgm:t>
        <a:bodyPr/>
        <a:lstStyle/>
        <a:p>
          <a:endParaRPr lang="zh-TW" altLang="en-US"/>
        </a:p>
      </dgm:t>
    </dgm:pt>
    <dgm:pt modelId="{7971686A-F4BD-4FCE-849A-B55AFFF41F32}" type="pres">
      <dgm:prSet presAssocID="{C861D528-A846-4A43-9135-4705B31E899B}" presName="Name0" presStyleCnt="0">
        <dgm:presLayoutVars>
          <dgm:chMax val="4"/>
          <dgm:resizeHandles val="exact"/>
        </dgm:presLayoutVars>
      </dgm:prSet>
      <dgm:spPr/>
    </dgm:pt>
    <dgm:pt modelId="{BBF8018F-78C7-4FDC-8DE3-247C5B9E1CD7}" type="pres">
      <dgm:prSet presAssocID="{C861D528-A846-4A43-9135-4705B31E899B}" presName="ellipse" presStyleLbl="trBgShp" presStyleIdx="0" presStyleCnt="1"/>
      <dgm:spPr/>
    </dgm:pt>
    <dgm:pt modelId="{583E7F17-5D41-48B7-9569-CA5A0FDCA9EC}" type="pres">
      <dgm:prSet presAssocID="{C861D528-A846-4A43-9135-4705B31E899B}" presName="arrow1" presStyleLbl="fgShp" presStyleIdx="0" presStyleCnt="1"/>
      <dgm:spPr/>
    </dgm:pt>
    <dgm:pt modelId="{4F76AF29-3477-4335-89E5-DF2A33D51C11}" type="pres">
      <dgm:prSet presAssocID="{C861D528-A846-4A43-9135-4705B31E899B}" presName="rectangle" presStyleLbl="revTx" presStyleIdx="0" presStyleCnt="1">
        <dgm:presLayoutVars>
          <dgm:bulletEnabled val="1"/>
        </dgm:presLayoutVars>
      </dgm:prSet>
      <dgm:spPr/>
    </dgm:pt>
    <dgm:pt modelId="{72F6595D-C094-46B4-9C3A-C5619E6591C0}" type="pres">
      <dgm:prSet presAssocID="{3ED83081-6416-4987-9010-455C5AD6476C}" presName="item1" presStyleLbl="node1" presStyleIdx="0" presStyleCnt="3">
        <dgm:presLayoutVars>
          <dgm:bulletEnabled val="1"/>
        </dgm:presLayoutVars>
      </dgm:prSet>
      <dgm:spPr/>
    </dgm:pt>
    <dgm:pt modelId="{6EB9260D-192B-4679-A14A-51405C9054C0}" type="pres">
      <dgm:prSet presAssocID="{33ED968D-F8EF-4989-AE53-82443B61B7B8}" presName="item2" presStyleLbl="node1" presStyleIdx="1" presStyleCnt="3">
        <dgm:presLayoutVars>
          <dgm:bulletEnabled val="1"/>
        </dgm:presLayoutVars>
      </dgm:prSet>
      <dgm:spPr/>
    </dgm:pt>
    <dgm:pt modelId="{6F2C7FE1-6E02-42BD-B1FA-C0B82636C8A8}" type="pres">
      <dgm:prSet presAssocID="{5EB3FD54-75B8-4C91-9E9F-3877357D2018}" presName="item3" presStyleLbl="node1" presStyleIdx="2" presStyleCnt="3">
        <dgm:presLayoutVars>
          <dgm:bulletEnabled val="1"/>
        </dgm:presLayoutVars>
      </dgm:prSet>
      <dgm:spPr/>
    </dgm:pt>
    <dgm:pt modelId="{EDB34D78-FDA5-42D0-B790-DEEC4BB0A724}" type="pres">
      <dgm:prSet presAssocID="{C861D528-A846-4A43-9135-4705B31E899B}" presName="funnel" presStyleLbl="trAlignAcc1" presStyleIdx="0" presStyleCnt="1"/>
      <dgm:spPr/>
    </dgm:pt>
  </dgm:ptLst>
  <dgm:cxnLst>
    <dgm:cxn modelId="{E31E590A-BCF4-41C8-9F2D-2645DF444566}" type="presOf" srcId="{47D7A77D-C0D1-479A-B30E-81E5C3BEE79E}" destId="{6F2C7FE1-6E02-42BD-B1FA-C0B82636C8A8}" srcOrd="0" destOrd="0" presId="urn:microsoft.com/office/officeart/2005/8/layout/funnel1"/>
    <dgm:cxn modelId="{0670F36F-E7A1-4AC3-BA1A-A3E20A5D82FF}" srcId="{C861D528-A846-4A43-9135-4705B31E899B}" destId="{33ED968D-F8EF-4989-AE53-82443B61B7B8}" srcOrd="2" destOrd="0" parTransId="{E9316FCA-E53F-43E2-AA68-086A7BD88ABD}" sibTransId="{8564C218-307C-4140-96B7-02CE8AE67160}"/>
    <dgm:cxn modelId="{90608256-0673-430C-893B-2A0A01CF31CC}" type="presOf" srcId="{5EB3FD54-75B8-4C91-9E9F-3877357D2018}" destId="{4F76AF29-3477-4335-89E5-DF2A33D51C11}" srcOrd="0" destOrd="0" presId="urn:microsoft.com/office/officeart/2005/8/layout/funnel1"/>
    <dgm:cxn modelId="{10B2B157-D153-49DF-82D9-86B7BCC367FA}" type="presOf" srcId="{33ED968D-F8EF-4989-AE53-82443B61B7B8}" destId="{72F6595D-C094-46B4-9C3A-C5619E6591C0}" srcOrd="0" destOrd="0" presId="urn:microsoft.com/office/officeart/2005/8/layout/funnel1"/>
    <dgm:cxn modelId="{C032447D-FADD-453E-A2C8-5BDCE28BA4C7}" type="presOf" srcId="{C861D528-A846-4A43-9135-4705B31E899B}" destId="{7971686A-F4BD-4FCE-849A-B55AFFF41F32}" srcOrd="0" destOrd="0" presId="urn:microsoft.com/office/officeart/2005/8/layout/funnel1"/>
    <dgm:cxn modelId="{D5EF18AB-B68F-4642-9C35-A6A0A5CC8BEA}" type="presOf" srcId="{3ED83081-6416-4987-9010-455C5AD6476C}" destId="{6EB9260D-192B-4679-A14A-51405C9054C0}" srcOrd="0" destOrd="0" presId="urn:microsoft.com/office/officeart/2005/8/layout/funnel1"/>
    <dgm:cxn modelId="{A7CC38E5-F75B-4DAE-BD07-DB1C09CE1EB7}" srcId="{C861D528-A846-4A43-9135-4705B31E899B}" destId="{3ED83081-6416-4987-9010-455C5AD6476C}" srcOrd="1" destOrd="0" parTransId="{FB328C89-47B1-496B-A6E1-BD5AE690F65A}" sibTransId="{F79B9C8E-3105-4345-B567-7F7FC9CC2436}"/>
    <dgm:cxn modelId="{949831EA-1641-47AC-8D3D-80C7C59F4427}" srcId="{C861D528-A846-4A43-9135-4705B31E899B}" destId="{47D7A77D-C0D1-479A-B30E-81E5C3BEE79E}" srcOrd="0" destOrd="0" parTransId="{1AF3A84B-2797-4439-9A64-8D1D4189D820}" sibTransId="{98C26538-D724-48FB-B23E-800B3C3B65B9}"/>
    <dgm:cxn modelId="{5C4FE8FA-1684-4156-BEE3-15C2188B1EF8}" srcId="{C861D528-A846-4A43-9135-4705B31E899B}" destId="{5EB3FD54-75B8-4C91-9E9F-3877357D2018}" srcOrd="3" destOrd="0" parTransId="{A726284C-F0D1-4CF8-92F6-77605F889180}" sibTransId="{4A1AEC19-BC43-4820-B140-E62A19331E33}"/>
    <dgm:cxn modelId="{64401891-D199-4387-A1F6-9C2D05696F69}" type="presParOf" srcId="{7971686A-F4BD-4FCE-849A-B55AFFF41F32}" destId="{BBF8018F-78C7-4FDC-8DE3-247C5B9E1CD7}" srcOrd="0" destOrd="0" presId="urn:microsoft.com/office/officeart/2005/8/layout/funnel1"/>
    <dgm:cxn modelId="{7919D4EE-C551-4E6E-ACF3-E6C98634EE65}" type="presParOf" srcId="{7971686A-F4BD-4FCE-849A-B55AFFF41F32}" destId="{583E7F17-5D41-48B7-9569-CA5A0FDCA9EC}" srcOrd="1" destOrd="0" presId="urn:microsoft.com/office/officeart/2005/8/layout/funnel1"/>
    <dgm:cxn modelId="{014A7B4B-BA00-4B70-AC20-9CB6B62A1E5D}" type="presParOf" srcId="{7971686A-F4BD-4FCE-849A-B55AFFF41F32}" destId="{4F76AF29-3477-4335-89E5-DF2A33D51C11}" srcOrd="2" destOrd="0" presId="urn:microsoft.com/office/officeart/2005/8/layout/funnel1"/>
    <dgm:cxn modelId="{D30940DB-29DB-400A-9351-97B7704DD017}" type="presParOf" srcId="{7971686A-F4BD-4FCE-849A-B55AFFF41F32}" destId="{72F6595D-C094-46B4-9C3A-C5619E6591C0}" srcOrd="3" destOrd="0" presId="urn:microsoft.com/office/officeart/2005/8/layout/funnel1"/>
    <dgm:cxn modelId="{DE44C300-DE71-4BD7-81B8-EB4CBE577241}" type="presParOf" srcId="{7971686A-F4BD-4FCE-849A-B55AFFF41F32}" destId="{6EB9260D-192B-4679-A14A-51405C9054C0}" srcOrd="4" destOrd="0" presId="urn:microsoft.com/office/officeart/2005/8/layout/funnel1"/>
    <dgm:cxn modelId="{E5284DAA-76D8-45A5-A6E4-D61DCBA9F180}" type="presParOf" srcId="{7971686A-F4BD-4FCE-849A-B55AFFF41F32}" destId="{6F2C7FE1-6E02-42BD-B1FA-C0B82636C8A8}" srcOrd="5" destOrd="0" presId="urn:microsoft.com/office/officeart/2005/8/layout/funnel1"/>
    <dgm:cxn modelId="{08E3B62F-2232-4FDF-9260-344957AEFB4E}" type="presParOf" srcId="{7971686A-F4BD-4FCE-849A-B55AFFF41F32}" destId="{EDB34D78-FDA5-42D0-B790-DEEC4BB0A724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4A0FD7B-7C7B-4245-BD76-7F763A0868A9}" type="doc">
      <dgm:prSet loTypeId="urn:microsoft.com/office/officeart/2008/layout/NameandTitleOrganizationalChart" loCatId="hierarchy" qsTypeId="urn:microsoft.com/office/officeart/2005/8/quickstyle/3d7" qsCatId="3D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2BB21023-4375-4E41-8837-A42C78B91EDC}">
      <dgm:prSet phldrT="[文字]"/>
      <dgm:spPr/>
      <dgm:t>
        <a:bodyPr/>
        <a:lstStyle/>
        <a:p>
          <a:r>
            <a:rPr lang="zh-TW" altLang="en-US" dirty="0"/>
            <a:t>車輛進</a:t>
          </a:r>
          <a:r>
            <a:rPr lang="en-US" altLang="zh-TW" dirty="0"/>
            <a:t>/</a:t>
          </a:r>
          <a:r>
            <a:rPr lang="zh-TW" altLang="en-US" dirty="0"/>
            <a:t>出記錄</a:t>
          </a:r>
          <a:endParaRPr lang="en-US" altLang="zh-TW" dirty="0"/>
        </a:p>
      </dgm:t>
    </dgm:pt>
    <dgm:pt modelId="{1FEE225C-CE67-45C8-9079-EE20D980ED62}" type="parTrans" cxnId="{F87A641E-939B-4CFB-ACC2-0B918BE08A66}">
      <dgm:prSet/>
      <dgm:spPr/>
      <dgm:t>
        <a:bodyPr/>
        <a:lstStyle/>
        <a:p>
          <a:endParaRPr lang="zh-TW" altLang="en-US"/>
        </a:p>
      </dgm:t>
    </dgm:pt>
    <dgm:pt modelId="{61B1059A-F22B-4BA9-A8B3-630E8B92D4D5}" type="sibTrans" cxnId="{F87A641E-939B-4CFB-ACC2-0B918BE08A66}">
      <dgm:prSet/>
      <dgm:spPr/>
      <dgm:t>
        <a:bodyPr/>
        <a:lstStyle/>
        <a:p>
          <a:r>
            <a:rPr lang="zh-TW" altLang="en-US" dirty="0"/>
            <a:t>進出資料表單</a:t>
          </a:r>
        </a:p>
      </dgm:t>
    </dgm:pt>
    <dgm:pt modelId="{7A9AD0A7-F518-4A2A-B394-7459F3CAF781}">
      <dgm:prSet phldrT="[文字]"/>
      <dgm:spPr/>
      <dgm:t>
        <a:bodyPr/>
        <a:lstStyle/>
        <a:p>
          <a:r>
            <a:rPr lang="zh-TW" altLang="en-US" dirty="0"/>
            <a:t>合法車號列表</a:t>
          </a:r>
          <a:endParaRPr lang="en-US" altLang="zh-TW" dirty="0"/>
        </a:p>
      </dgm:t>
    </dgm:pt>
    <dgm:pt modelId="{B5D025B3-E316-4AD5-9FB0-E03E36ED5D35}" type="parTrans" cxnId="{F92C513B-0FF1-488E-BE91-993BF7F6642D}">
      <dgm:prSet/>
      <dgm:spPr/>
      <dgm:t>
        <a:bodyPr/>
        <a:lstStyle/>
        <a:p>
          <a:endParaRPr lang="zh-TW" altLang="en-US"/>
        </a:p>
      </dgm:t>
    </dgm:pt>
    <dgm:pt modelId="{F7460257-6D01-4241-A6F7-FCBD97F6AE53}" type="sibTrans" cxnId="{F92C513B-0FF1-488E-BE91-993BF7F6642D}">
      <dgm:prSet/>
      <dgm:spPr/>
      <dgm:t>
        <a:bodyPr/>
        <a:lstStyle/>
        <a:p>
          <a:r>
            <a:rPr lang="zh-TW" altLang="en-US" dirty="0"/>
            <a:t>車號表單</a:t>
          </a:r>
        </a:p>
      </dgm:t>
    </dgm:pt>
    <dgm:pt modelId="{AB6E5FFE-603B-4759-82D5-401ED02BCA5A}">
      <dgm:prSet phldrT="[文字]"/>
      <dgm:spPr/>
      <dgm:t>
        <a:bodyPr/>
        <a:lstStyle/>
        <a:p>
          <a:endParaRPr lang="en-US" altLang="zh-TW" dirty="0"/>
        </a:p>
      </dgm:t>
    </dgm:pt>
    <dgm:pt modelId="{D40F8E38-AE9B-41C6-9E8B-D79A8F9A2C93}" type="parTrans" cxnId="{7337F0DD-137C-4CF4-9586-F12DCB8DD3A2}">
      <dgm:prSet/>
      <dgm:spPr/>
      <dgm:t>
        <a:bodyPr/>
        <a:lstStyle/>
        <a:p>
          <a:endParaRPr lang="zh-TW" altLang="en-US"/>
        </a:p>
      </dgm:t>
    </dgm:pt>
    <dgm:pt modelId="{5851EFC8-BFF2-4C83-B70D-F2FE64742BC3}" type="sibTrans" cxnId="{7337F0DD-137C-4CF4-9586-F12DCB8DD3A2}">
      <dgm:prSet/>
      <dgm:spPr/>
      <dgm:t>
        <a:bodyPr/>
        <a:lstStyle/>
        <a:p>
          <a:r>
            <a:rPr lang="zh-TW" altLang="en-US" dirty="0"/>
            <a:t>資料庫</a:t>
          </a:r>
        </a:p>
      </dgm:t>
    </dgm:pt>
    <dgm:pt modelId="{525E152E-D00D-4DEC-9AB3-5BB831913DBC}" type="pres">
      <dgm:prSet presAssocID="{F4A0FD7B-7C7B-4245-BD76-7F763A0868A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ECC22B66-E626-46B6-A9E1-C5F52D31DB13}" type="pres">
      <dgm:prSet presAssocID="{AB6E5FFE-603B-4759-82D5-401ED02BCA5A}" presName="hierRoot1" presStyleCnt="0">
        <dgm:presLayoutVars>
          <dgm:hierBranch val="init"/>
        </dgm:presLayoutVars>
      </dgm:prSet>
      <dgm:spPr/>
    </dgm:pt>
    <dgm:pt modelId="{92F34CB1-4D32-4E9F-8BD8-6C6634677B60}" type="pres">
      <dgm:prSet presAssocID="{AB6E5FFE-603B-4759-82D5-401ED02BCA5A}" presName="rootComposite1" presStyleCnt="0"/>
      <dgm:spPr/>
    </dgm:pt>
    <dgm:pt modelId="{950624ED-4FFD-4298-B72D-EA41256837F3}" type="pres">
      <dgm:prSet presAssocID="{AB6E5FFE-603B-4759-82D5-401ED02BCA5A}" presName="rootText1" presStyleLbl="node0" presStyleIdx="0" presStyleCnt="1">
        <dgm:presLayoutVars>
          <dgm:chMax/>
          <dgm:chPref val="3"/>
        </dgm:presLayoutVars>
      </dgm:prSet>
      <dgm:spPr/>
    </dgm:pt>
    <dgm:pt modelId="{091B5395-3FB8-4D07-9D9E-6B26B2870B56}" type="pres">
      <dgm:prSet presAssocID="{AB6E5FFE-603B-4759-82D5-401ED02BCA5A}" presName="titleText1" presStyleLbl="fgAcc0" presStyleIdx="0" presStyleCnt="1">
        <dgm:presLayoutVars>
          <dgm:chMax val="0"/>
          <dgm:chPref val="0"/>
        </dgm:presLayoutVars>
      </dgm:prSet>
      <dgm:spPr/>
    </dgm:pt>
    <dgm:pt modelId="{1A81542D-7AE6-4DF1-862D-740E95F7BFD2}" type="pres">
      <dgm:prSet presAssocID="{AB6E5FFE-603B-4759-82D5-401ED02BCA5A}" presName="rootConnector1" presStyleLbl="node1" presStyleIdx="0" presStyleCnt="2"/>
      <dgm:spPr/>
    </dgm:pt>
    <dgm:pt modelId="{AEF50FAC-C9C8-4E29-A051-D13EDA738962}" type="pres">
      <dgm:prSet presAssocID="{AB6E5FFE-603B-4759-82D5-401ED02BCA5A}" presName="hierChild2" presStyleCnt="0"/>
      <dgm:spPr/>
    </dgm:pt>
    <dgm:pt modelId="{80B04BF0-01F3-4E59-AD4F-46500BE786A8}" type="pres">
      <dgm:prSet presAssocID="{1FEE225C-CE67-45C8-9079-EE20D980ED62}" presName="Name37" presStyleLbl="parChTrans1D2" presStyleIdx="0" presStyleCnt="2"/>
      <dgm:spPr/>
    </dgm:pt>
    <dgm:pt modelId="{18E18B17-2A84-45CE-B4AC-6EDC9C8279EE}" type="pres">
      <dgm:prSet presAssocID="{2BB21023-4375-4E41-8837-A42C78B91EDC}" presName="hierRoot2" presStyleCnt="0">
        <dgm:presLayoutVars>
          <dgm:hierBranch val="init"/>
        </dgm:presLayoutVars>
      </dgm:prSet>
      <dgm:spPr/>
    </dgm:pt>
    <dgm:pt modelId="{77970232-2F70-4420-9EB0-4A5425256CC4}" type="pres">
      <dgm:prSet presAssocID="{2BB21023-4375-4E41-8837-A42C78B91EDC}" presName="rootComposite" presStyleCnt="0"/>
      <dgm:spPr/>
    </dgm:pt>
    <dgm:pt modelId="{A5346EBA-6A78-4BCB-B583-054A3BAE3D8D}" type="pres">
      <dgm:prSet presAssocID="{2BB21023-4375-4E41-8837-A42C78B91EDC}" presName="rootText" presStyleLbl="node1" presStyleIdx="0" presStyleCnt="2">
        <dgm:presLayoutVars>
          <dgm:chMax/>
          <dgm:chPref val="3"/>
        </dgm:presLayoutVars>
      </dgm:prSet>
      <dgm:spPr/>
    </dgm:pt>
    <dgm:pt modelId="{DF245D56-A2AD-46D9-A4D2-F0FB727CB4E2}" type="pres">
      <dgm:prSet presAssocID="{2BB21023-4375-4E41-8837-A42C78B91EDC}" presName="titleText2" presStyleLbl="fgAcc1" presStyleIdx="0" presStyleCnt="2">
        <dgm:presLayoutVars>
          <dgm:chMax val="0"/>
          <dgm:chPref val="0"/>
        </dgm:presLayoutVars>
      </dgm:prSet>
      <dgm:spPr/>
    </dgm:pt>
    <dgm:pt modelId="{A91EA441-DAF4-4A53-B684-2F51581D2CA7}" type="pres">
      <dgm:prSet presAssocID="{2BB21023-4375-4E41-8837-A42C78B91EDC}" presName="rootConnector" presStyleLbl="node2" presStyleIdx="0" presStyleCnt="0"/>
      <dgm:spPr/>
    </dgm:pt>
    <dgm:pt modelId="{F4BBDEBE-C30F-45D1-84C6-B61AB84321D3}" type="pres">
      <dgm:prSet presAssocID="{2BB21023-4375-4E41-8837-A42C78B91EDC}" presName="hierChild4" presStyleCnt="0"/>
      <dgm:spPr/>
    </dgm:pt>
    <dgm:pt modelId="{E039C76B-5217-4A36-BE41-99FDC6F753B0}" type="pres">
      <dgm:prSet presAssocID="{2BB21023-4375-4E41-8837-A42C78B91EDC}" presName="hierChild5" presStyleCnt="0"/>
      <dgm:spPr/>
    </dgm:pt>
    <dgm:pt modelId="{E4C3E480-3BA8-4B0B-9E3C-8F2090DED75C}" type="pres">
      <dgm:prSet presAssocID="{B5D025B3-E316-4AD5-9FB0-E03E36ED5D35}" presName="Name37" presStyleLbl="parChTrans1D2" presStyleIdx="1" presStyleCnt="2"/>
      <dgm:spPr/>
    </dgm:pt>
    <dgm:pt modelId="{52C24058-01A8-4AC6-9F28-4EC236373C29}" type="pres">
      <dgm:prSet presAssocID="{7A9AD0A7-F518-4A2A-B394-7459F3CAF781}" presName="hierRoot2" presStyleCnt="0">
        <dgm:presLayoutVars>
          <dgm:hierBranch val="init"/>
        </dgm:presLayoutVars>
      </dgm:prSet>
      <dgm:spPr/>
    </dgm:pt>
    <dgm:pt modelId="{3D59D534-A87A-445E-A71D-A6430D88EAF4}" type="pres">
      <dgm:prSet presAssocID="{7A9AD0A7-F518-4A2A-B394-7459F3CAF781}" presName="rootComposite" presStyleCnt="0"/>
      <dgm:spPr/>
    </dgm:pt>
    <dgm:pt modelId="{F9495A35-BC7E-41E5-9810-EA8DC0A71BDE}" type="pres">
      <dgm:prSet presAssocID="{7A9AD0A7-F518-4A2A-B394-7459F3CAF781}" presName="rootText" presStyleLbl="node1" presStyleIdx="1" presStyleCnt="2">
        <dgm:presLayoutVars>
          <dgm:chMax/>
          <dgm:chPref val="3"/>
        </dgm:presLayoutVars>
      </dgm:prSet>
      <dgm:spPr/>
    </dgm:pt>
    <dgm:pt modelId="{EA5269E0-580C-4049-B712-B7492FB629F7}" type="pres">
      <dgm:prSet presAssocID="{7A9AD0A7-F518-4A2A-B394-7459F3CAF781}" presName="titleText2" presStyleLbl="fgAcc1" presStyleIdx="1" presStyleCnt="2">
        <dgm:presLayoutVars>
          <dgm:chMax val="0"/>
          <dgm:chPref val="0"/>
        </dgm:presLayoutVars>
      </dgm:prSet>
      <dgm:spPr/>
    </dgm:pt>
    <dgm:pt modelId="{349E06F5-CE7F-4DD8-B78E-C422667B4F6B}" type="pres">
      <dgm:prSet presAssocID="{7A9AD0A7-F518-4A2A-B394-7459F3CAF781}" presName="rootConnector" presStyleLbl="node2" presStyleIdx="0" presStyleCnt="0"/>
      <dgm:spPr/>
    </dgm:pt>
    <dgm:pt modelId="{C1F1ABF4-7687-4166-8742-7441481E27AD}" type="pres">
      <dgm:prSet presAssocID="{7A9AD0A7-F518-4A2A-B394-7459F3CAF781}" presName="hierChild4" presStyleCnt="0"/>
      <dgm:spPr/>
    </dgm:pt>
    <dgm:pt modelId="{27793E3E-7BED-48E9-A0D1-A579FF255DAD}" type="pres">
      <dgm:prSet presAssocID="{7A9AD0A7-F518-4A2A-B394-7459F3CAF781}" presName="hierChild5" presStyleCnt="0"/>
      <dgm:spPr/>
    </dgm:pt>
    <dgm:pt modelId="{061DCF37-07F1-4818-BFF2-C0B1718E76DA}" type="pres">
      <dgm:prSet presAssocID="{AB6E5FFE-603B-4759-82D5-401ED02BCA5A}" presName="hierChild3" presStyleCnt="0"/>
      <dgm:spPr/>
    </dgm:pt>
  </dgm:ptLst>
  <dgm:cxnLst>
    <dgm:cxn modelId="{8726351E-AE01-48F9-BCA6-EB879CC56E41}" type="presOf" srcId="{AB6E5FFE-603B-4759-82D5-401ED02BCA5A}" destId="{950624ED-4FFD-4298-B72D-EA41256837F3}" srcOrd="0" destOrd="0" presId="urn:microsoft.com/office/officeart/2008/layout/NameandTitleOrganizationalChart"/>
    <dgm:cxn modelId="{F87A641E-939B-4CFB-ACC2-0B918BE08A66}" srcId="{AB6E5FFE-603B-4759-82D5-401ED02BCA5A}" destId="{2BB21023-4375-4E41-8837-A42C78B91EDC}" srcOrd="0" destOrd="0" parTransId="{1FEE225C-CE67-45C8-9079-EE20D980ED62}" sibTransId="{61B1059A-F22B-4BA9-A8B3-630E8B92D4D5}"/>
    <dgm:cxn modelId="{48F62E32-482D-4259-8394-DDEB1CAA0174}" type="presOf" srcId="{7A9AD0A7-F518-4A2A-B394-7459F3CAF781}" destId="{F9495A35-BC7E-41E5-9810-EA8DC0A71BDE}" srcOrd="0" destOrd="0" presId="urn:microsoft.com/office/officeart/2008/layout/NameandTitleOrganizationalChart"/>
    <dgm:cxn modelId="{F92C513B-0FF1-488E-BE91-993BF7F6642D}" srcId="{AB6E5FFE-603B-4759-82D5-401ED02BCA5A}" destId="{7A9AD0A7-F518-4A2A-B394-7459F3CAF781}" srcOrd="1" destOrd="0" parTransId="{B5D025B3-E316-4AD5-9FB0-E03E36ED5D35}" sibTransId="{F7460257-6D01-4241-A6F7-FCBD97F6AE53}"/>
    <dgm:cxn modelId="{4274413E-CEE7-4E39-92CE-27EB9B126DCC}" type="presOf" srcId="{1FEE225C-CE67-45C8-9079-EE20D980ED62}" destId="{80B04BF0-01F3-4E59-AD4F-46500BE786A8}" srcOrd="0" destOrd="0" presId="urn:microsoft.com/office/officeart/2008/layout/NameandTitleOrganizationalChart"/>
    <dgm:cxn modelId="{74A77749-A7CC-4D4C-BDE1-3DBEFA37DF3E}" type="presOf" srcId="{B5D025B3-E316-4AD5-9FB0-E03E36ED5D35}" destId="{E4C3E480-3BA8-4B0B-9E3C-8F2090DED75C}" srcOrd="0" destOrd="0" presId="urn:microsoft.com/office/officeart/2008/layout/NameandTitleOrganizationalChart"/>
    <dgm:cxn modelId="{5E3AD769-FCCC-4420-A58A-71C4C0A879F4}" type="presOf" srcId="{F4A0FD7B-7C7B-4245-BD76-7F763A0868A9}" destId="{525E152E-D00D-4DEC-9AB3-5BB831913DBC}" srcOrd="0" destOrd="0" presId="urn:microsoft.com/office/officeart/2008/layout/NameandTitleOrganizationalChart"/>
    <dgm:cxn modelId="{B1ADDF8B-E3B2-4344-BDAF-2EB76B78C4DE}" type="presOf" srcId="{AB6E5FFE-603B-4759-82D5-401ED02BCA5A}" destId="{1A81542D-7AE6-4DF1-862D-740E95F7BFD2}" srcOrd="1" destOrd="0" presId="urn:microsoft.com/office/officeart/2008/layout/NameandTitleOrganizationalChart"/>
    <dgm:cxn modelId="{EF01C4A5-2821-46D1-9FF2-94BA4A6FE0F4}" type="presOf" srcId="{2BB21023-4375-4E41-8837-A42C78B91EDC}" destId="{A91EA441-DAF4-4A53-B684-2F51581D2CA7}" srcOrd="1" destOrd="0" presId="urn:microsoft.com/office/officeart/2008/layout/NameandTitleOrganizationalChart"/>
    <dgm:cxn modelId="{5D9BFBAD-C6C6-4802-86B4-4D4B938B42DF}" type="presOf" srcId="{61B1059A-F22B-4BA9-A8B3-630E8B92D4D5}" destId="{DF245D56-A2AD-46D9-A4D2-F0FB727CB4E2}" srcOrd="0" destOrd="0" presId="urn:microsoft.com/office/officeart/2008/layout/NameandTitleOrganizationalChart"/>
    <dgm:cxn modelId="{11601CD1-B4E6-4C9D-B5CD-BCACB77DC00F}" type="presOf" srcId="{F7460257-6D01-4241-A6F7-FCBD97F6AE53}" destId="{EA5269E0-580C-4049-B712-B7492FB629F7}" srcOrd="0" destOrd="0" presId="urn:microsoft.com/office/officeart/2008/layout/NameandTitleOrganizationalChart"/>
    <dgm:cxn modelId="{7337F0DD-137C-4CF4-9586-F12DCB8DD3A2}" srcId="{F4A0FD7B-7C7B-4245-BD76-7F763A0868A9}" destId="{AB6E5FFE-603B-4759-82D5-401ED02BCA5A}" srcOrd="0" destOrd="0" parTransId="{D40F8E38-AE9B-41C6-9E8B-D79A8F9A2C93}" sibTransId="{5851EFC8-BFF2-4C83-B70D-F2FE64742BC3}"/>
    <dgm:cxn modelId="{2EA649E7-18A8-4866-9EC7-9D792F00BF62}" type="presOf" srcId="{2BB21023-4375-4E41-8837-A42C78B91EDC}" destId="{A5346EBA-6A78-4BCB-B583-054A3BAE3D8D}" srcOrd="0" destOrd="0" presId="urn:microsoft.com/office/officeart/2008/layout/NameandTitleOrganizationalChart"/>
    <dgm:cxn modelId="{2BC970E7-3109-447A-9321-DFCEB162E348}" type="presOf" srcId="{7A9AD0A7-F518-4A2A-B394-7459F3CAF781}" destId="{349E06F5-CE7F-4DD8-B78E-C422667B4F6B}" srcOrd="1" destOrd="0" presId="urn:microsoft.com/office/officeart/2008/layout/NameandTitleOrganizationalChart"/>
    <dgm:cxn modelId="{094EE9FE-AEC1-4EF9-BA23-E880252A3B63}" type="presOf" srcId="{5851EFC8-BFF2-4C83-B70D-F2FE64742BC3}" destId="{091B5395-3FB8-4D07-9D9E-6B26B2870B56}" srcOrd="0" destOrd="0" presId="urn:microsoft.com/office/officeart/2008/layout/NameandTitleOrganizationalChart"/>
    <dgm:cxn modelId="{3EDE3A85-2200-4509-825E-AC10FB30D8AC}" type="presParOf" srcId="{525E152E-D00D-4DEC-9AB3-5BB831913DBC}" destId="{ECC22B66-E626-46B6-A9E1-C5F52D31DB13}" srcOrd="0" destOrd="0" presId="urn:microsoft.com/office/officeart/2008/layout/NameandTitleOrganizationalChart"/>
    <dgm:cxn modelId="{2EB51B4D-7A3A-445C-9A5C-E01932D8B24D}" type="presParOf" srcId="{ECC22B66-E626-46B6-A9E1-C5F52D31DB13}" destId="{92F34CB1-4D32-4E9F-8BD8-6C6634677B60}" srcOrd="0" destOrd="0" presId="urn:microsoft.com/office/officeart/2008/layout/NameandTitleOrganizationalChart"/>
    <dgm:cxn modelId="{47F758AE-D208-4745-82C4-357F570CDF55}" type="presParOf" srcId="{92F34CB1-4D32-4E9F-8BD8-6C6634677B60}" destId="{950624ED-4FFD-4298-B72D-EA41256837F3}" srcOrd="0" destOrd="0" presId="urn:microsoft.com/office/officeart/2008/layout/NameandTitleOrganizationalChart"/>
    <dgm:cxn modelId="{F6CC746C-BAC1-4A32-B6EA-B96A47B58E18}" type="presParOf" srcId="{92F34CB1-4D32-4E9F-8BD8-6C6634677B60}" destId="{091B5395-3FB8-4D07-9D9E-6B26B2870B56}" srcOrd="1" destOrd="0" presId="urn:microsoft.com/office/officeart/2008/layout/NameandTitleOrganizationalChart"/>
    <dgm:cxn modelId="{FDF372B3-D866-415E-93D4-2CEAB109B1AD}" type="presParOf" srcId="{92F34CB1-4D32-4E9F-8BD8-6C6634677B60}" destId="{1A81542D-7AE6-4DF1-862D-740E95F7BFD2}" srcOrd="2" destOrd="0" presId="urn:microsoft.com/office/officeart/2008/layout/NameandTitleOrganizationalChart"/>
    <dgm:cxn modelId="{07DEDA8A-4A98-4ED9-9398-79224EFA8528}" type="presParOf" srcId="{ECC22B66-E626-46B6-A9E1-C5F52D31DB13}" destId="{AEF50FAC-C9C8-4E29-A051-D13EDA738962}" srcOrd="1" destOrd="0" presId="urn:microsoft.com/office/officeart/2008/layout/NameandTitleOrganizationalChart"/>
    <dgm:cxn modelId="{DD6CAA5A-5BC8-43D3-8BBD-5B735E0D9962}" type="presParOf" srcId="{AEF50FAC-C9C8-4E29-A051-D13EDA738962}" destId="{80B04BF0-01F3-4E59-AD4F-46500BE786A8}" srcOrd="0" destOrd="0" presId="urn:microsoft.com/office/officeart/2008/layout/NameandTitleOrganizationalChart"/>
    <dgm:cxn modelId="{45D4193F-EFA8-4BA5-9FB8-A973BAEE0325}" type="presParOf" srcId="{AEF50FAC-C9C8-4E29-A051-D13EDA738962}" destId="{18E18B17-2A84-45CE-B4AC-6EDC9C8279EE}" srcOrd="1" destOrd="0" presId="urn:microsoft.com/office/officeart/2008/layout/NameandTitleOrganizationalChart"/>
    <dgm:cxn modelId="{953659F9-83F0-4A7B-93BE-F3B3391C64DA}" type="presParOf" srcId="{18E18B17-2A84-45CE-B4AC-6EDC9C8279EE}" destId="{77970232-2F70-4420-9EB0-4A5425256CC4}" srcOrd="0" destOrd="0" presId="urn:microsoft.com/office/officeart/2008/layout/NameandTitleOrganizationalChart"/>
    <dgm:cxn modelId="{EDA46C80-C99F-4964-BF4C-5E65D979B246}" type="presParOf" srcId="{77970232-2F70-4420-9EB0-4A5425256CC4}" destId="{A5346EBA-6A78-4BCB-B583-054A3BAE3D8D}" srcOrd="0" destOrd="0" presId="urn:microsoft.com/office/officeart/2008/layout/NameandTitleOrganizationalChart"/>
    <dgm:cxn modelId="{821D9C11-32AD-4953-A830-9C2180C877B4}" type="presParOf" srcId="{77970232-2F70-4420-9EB0-4A5425256CC4}" destId="{DF245D56-A2AD-46D9-A4D2-F0FB727CB4E2}" srcOrd="1" destOrd="0" presId="urn:microsoft.com/office/officeart/2008/layout/NameandTitleOrganizationalChart"/>
    <dgm:cxn modelId="{986054DE-216D-4D21-8580-C38ECCEB297D}" type="presParOf" srcId="{77970232-2F70-4420-9EB0-4A5425256CC4}" destId="{A91EA441-DAF4-4A53-B684-2F51581D2CA7}" srcOrd="2" destOrd="0" presId="urn:microsoft.com/office/officeart/2008/layout/NameandTitleOrganizationalChart"/>
    <dgm:cxn modelId="{7CD49560-5969-4E3F-882C-8A5D3441DC92}" type="presParOf" srcId="{18E18B17-2A84-45CE-B4AC-6EDC9C8279EE}" destId="{F4BBDEBE-C30F-45D1-84C6-B61AB84321D3}" srcOrd="1" destOrd="0" presId="urn:microsoft.com/office/officeart/2008/layout/NameandTitleOrganizationalChart"/>
    <dgm:cxn modelId="{8ABEB2EC-3B35-4D2A-8EE0-C19FCCEF2CD1}" type="presParOf" srcId="{18E18B17-2A84-45CE-B4AC-6EDC9C8279EE}" destId="{E039C76B-5217-4A36-BE41-99FDC6F753B0}" srcOrd="2" destOrd="0" presId="urn:microsoft.com/office/officeart/2008/layout/NameandTitleOrganizationalChart"/>
    <dgm:cxn modelId="{CBCBD35B-9C88-48AA-B265-66C00FCC74F9}" type="presParOf" srcId="{AEF50FAC-C9C8-4E29-A051-D13EDA738962}" destId="{E4C3E480-3BA8-4B0B-9E3C-8F2090DED75C}" srcOrd="2" destOrd="0" presId="urn:microsoft.com/office/officeart/2008/layout/NameandTitleOrganizationalChart"/>
    <dgm:cxn modelId="{B7417A3B-DFAC-4C46-837C-2D48F7B0812C}" type="presParOf" srcId="{AEF50FAC-C9C8-4E29-A051-D13EDA738962}" destId="{52C24058-01A8-4AC6-9F28-4EC236373C29}" srcOrd="3" destOrd="0" presId="urn:microsoft.com/office/officeart/2008/layout/NameandTitleOrganizationalChart"/>
    <dgm:cxn modelId="{0249F16E-E570-4F3F-B775-62C8976B3ACB}" type="presParOf" srcId="{52C24058-01A8-4AC6-9F28-4EC236373C29}" destId="{3D59D534-A87A-445E-A71D-A6430D88EAF4}" srcOrd="0" destOrd="0" presId="urn:microsoft.com/office/officeart/2008/layout/NameandTitleOrganizationalChart"/>
    <dgm:cxn modelId="{FA6A2EA4-9A1B-4775-B3CC-E275EA87E6AE}" type="presParOf" srcId="{3D59D534-A87A-445E-A71D-A6430D88EAF4}" destId="{F9495A35-BC7E-41E5-9810-EA8DC0A71BDE}" srcOrd="0" destOrd="0" presId="urn:microsoft.com/office/officeart/2008/layout/NameandTitleOrganizationalChart"/>
    <dgm:cxn modelId="{F98C1EE2-4F3B-46C3-8B2C-6371AF1F7DB5}" type="presParOf" srcId="{3D59D534-A87A-445E-A71D-A6430D88EAF4}" destId="{EA5269E0-580C-4049-B712-B7492FB629F7}" srcOrd="1" destOrd="0" presId="urn:microsoft.com/office/officeart/2008/layout/NameandTitleOrganizationalChart"/>
    <dgm:cxn modelId="{A3E05CD0-F90F-4092-8308-7BACC2A65868}" type="presParOf" srcId="{3D59D534-A87A-445E-A71D-A6430D88EAF4}" destId="{349E06F5-CE7F-4DD8-B78E-C422667B4F6B}" srcOrd="2" destOrd="0" presId="urn:microsoft.com/office/officeart/2008/layout/NameandTitleOrganizationalChart"/>
    <dgm:cxn modelId="{E0F9A99D-40E4-4B09-9B39-42E5635360CA}" type="presParOf" srcId="{52C24058-01A8-4AC6-9F28-4EC236373C29}" destId="{C1F1ABF4-7687-4166-8742-7441481E27AD}" srcOrd="1" destOrd="0" presId="urn:microsoft.com/office/officeart/2008/layout/NameandTitleOrganizationalChart"/>
    <dgm:cxn modelId="{7D3BC4C2-B27E-41E0-92EB-CB8CD54683A5}" type="presParOf" srcId="{52C24058-01A8-4AC6-9F28-4EC236373C29}" destId="{27793E3E-7BED-48E9-A0D1-A579FF255DAD}" srcOrd="2" destOrd="0" presId="urn:microsoft.com/office/officeart/2008/layout/NameandTitleOrganizationalChart"/>
    <dgm:cxn modelId="{AD69A17D-9039-408A-A16D-516326F0C100}" type="presParOf" srcId="{ECC22B66-E626-46B6-A9E1-C5F52D31DB13}" destId="{061DCF37-07F1-4818-BFF2-C0B1718E76DA}" srcOrd="2" destOrd="0" presId="urn:microsoft.com/office/officeart/2008/layout/NameandTitleOrganizationalChart"/>
  </dgm:cxnLst>
  <dgm:bg>
    <a:noFill/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8/layout/PictureAccentList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zh-TW" altLang="en-US" sz="3200" dirty="0"/>
            <a:t>車牌辨識 </a:t>
          </a:r>
          <a:r>
            <a:rPr lang="en-US" altLang="zh-TW" sz="3200" dirty="0"/>
            <a:t>&amp; </a:t>
          </a:r>
          <a:r>
            <a:rPr lang="zh-TW" altLang="en-US" sz="3200" dirty="0"/>
            <a:t>區域控制器 </a:t>
          </a:r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/>
      <dgm:spPr/>
      <dgm:t>
        <a:bodyPr/>
        <a:lstStyle/>
        <a:p>
          <a:r>
            <a:rPr lang="en-US" altLang="zh-TW" dirty="0"/>
            <a:t>1. </a:t>
          </a:r>
          <a:r>
            <a:rPr lang="zh-TW" altLang="en-US" dirty="0"/>
            <a:t>拍攝汽</a:t>
          </a:r>
          <a:r>
            <a:rPr lang="en-US" altLang="zh-TW" dirty="0"/>
            <a:t>/</a:t>
          </a:r>
          <a:r>
            <a:rPr lang="zh-TW" altLang="en-US" dirty="0"/>
            <a:t>機車車牌</a:t>
          </a:r>
          <a:endParaRPr lang="en-US" altLang="zh-TW" dirty="0"/>
        </a:p>
        <a:p>
          <a:r>
            <a:rPr lang="en-US" altLang="zh-TW" dirty="0"/>
            <a:t>2. </a:t>
          </a:r>
          <a:r>
            <a:rPr lang="zh-TW" altLang="en-US" dirty="0"/>
            <a:t>解析車牌號碼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/>
      <dgm:spPr/>
      <dgm:t>
        <a:bodyPr/>
        <a:lstStyle/>
        <a:p>
          <a:r>
            <a:rPr lang="en-US" altLang="zh-TW" dirty="0"/>
            <a:t>1. MQTT </a:t>
          </a:r>
          <a:r>
            <a:rPr lang="zh-TW" altLang="en-US" dirty="0"/>
            <a:t>代理人  </a:t>
          </a:r>
          <a:r>
            <a:rPr lang="en-US" altLang="zh-TW" dirty="0"/>
            <a:t>2. MQTT </a:t>
          </a:r>
          <a:r>
            <a:rPr lang="zh-TW" altLang="en-US" dirty="0"/>
            <a:t>訂閱 </a:t>
          </a:r>
          <a:r>
            <a:rPr lang="en-US" altLang="zh-TW" dirty="0"/>
            <a:t>/ </a:t>
          </a:r>
          <a:r>
            <a:rPr lang="zh-TW" altLang="en-US" dirty="0"/>
            <a:t>發布者</a:t>
          </a:r>
          <a:endParaRPr lang="en-US" altLang="zh-TW" dirty="0"/>
        </a:p>
        <a:p>
          <a:r>
            <a:rPr lang="en-US" altLang="zh-TW" dirty="0"/>
            <a:t>3. </a:t>
          </a:r>
          <a:r>
            <a:rPr lang="zh-TW" altLang="en-US" dirty="0"/>
            <a:t>控制攝像頭、柵門、字幕機  </a:t>
          </a:r>
          <a:r>
            <a:rPr lang="en-US" altLang="zh-TW" dirty="0"/>
            <a:t>4. </a:t>
          </a:r>
          <a:r>
            <a:rPr lang="zh-TW" altLang="en-US" dirty="0"/>
            <a:t>上傳通行記錄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FC724206-B535-499F-A10D-28DB04B3C6B2}" type="pres">
      <dgm:prSet presAssocID="{CD37B7E6-C94B-408F-8C47-4F12AC8D4129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3C1A48EE-1C05-480F-9358-AB331A938028}" type="pres">
      <dgm:prSet presAssocID="{3C67FE32-274A-41C4-A8F5-2C4A62567709}" presName="root" presStyleCnt="0">
        <dgm:presLayoutVars>
          <dgm:chMax/>
          <dgm:chPref val="4"/>
        </dgm:presLayoutVars>
      </dgm:prSet>
      <dgm:spPr/>
    </dgm:pt>
    <dgm:pt modelId="{16D66B73-F18B-49E1-B1B4-0026CF5A10AA}" type="pres">
      <dgm:prSet presAssocID="{3C67FE32-274A-41C4-A8F5-2C4A62567709}" presName="rootComposite" presStyleCnt="0">
        <dgm:presLayoutVars/>
      </dgm:prSet>
      <dgm:spPr/>
    </dgm:pt>
    <dgm:pt modelId="{F0CD1160-39F8-4BCB-8552-BB0C44FAC4C1}" type="pres">
      <dgm:prSet presAssocID="{3C67FE32-274A-41C4-A8F5-2C4A62567709}" presName="rootText" presStyleLbl="node0" presStyleIdx="0" presStyleCnt="1">
        <dgm:presLayoutVars>
          <dgm:chMax/>
          <dgm:chPref val="4"/>
        </dgm:presLayoutVars>
      </dgm:prSet>
      <dgm:spPr/>
    </dgm:pt>
    <dgm:pt modelId="{5B0B9C66-1B14-4FC0-9B2A-B6CD4E854396}" type="pres">
      <dgm:prSet presAssocID="{3C67FE32-274A-41C4-A8F5-2C4A62567709}" presName="childShape" presStyleCnt="0">
        <dgm:presLayoutVars>
          <dgm:chMax val="0"/>
          <dgm:chPref val="0"/>
        </dgm:presLayoutVars>
      </dgm:prSet>
      <dgm:spPr/>
    </dgm:pt>
    <dgm:pt modelId="{474A2DBB-5062-43AE-9A8B-535CFDA53A72}" type="pres">
      <dgm:prSet presAssocID="{DC2B5745-8F1A-4E08-88D9-B68BFA16826D}" presName="childComposite" presStyleCnt="0">
        <dgm:presLayoutVars>
          <dgm:chMax val="0"/>
          <dgm:chPref val="0"/>
        </dgm:presLayoutVars>
      </dgm:prSet>
      <dgm:spPr/>
    </dgm:pt>
    <dgm:pt modelId="{1AEB5341-1398-412C-B12C-615AE6696288}" type="pres">
      <dgm:prSet presAssocID="{DC2B5745-8F1A-4E08-88D9-B68BFA16826D}" presName="Image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</dgm:spPr>
    </dgm:pt>
    <dgm:pt modelId="{D3B5B35C-28BB-4CD2-8026-4969D1DE1F44}" type="pres">
      <dgm:prSet presAssocID="{DC2B5745-8F1A-4E08-88D9-B68BFA16826D}" presName="childText" presStyleLbl="lnNode1" presStyleIdx="0" presStyleCnt="2">
        <dgm:presLayoutVars>
          <dgm:chMax val="0"/>
          <dgm:chPref val="0"/>
          <dgm:bulletEnabled val="1"/>
        </dgm:presLayoutVars>
      </dgm:prSet>
      <dgm:spPr/>
    </dgm:pt>
    <dgm:pt modelId="{1E9FAD4C-E9E4-47BE-8384-4A95BEBB44FC}" type="pres">
      <dgm:prSet presAssocID="{4C1C53F4-7F12-4C0C-A445-7950AE850AE3}" presName="childComposite" presStyleCnt="0">
        <dgm:presLayoutVars>
          <dgm:chMax val="0"/>
          <dgm:chPref val="0"/>
        </dgm:presLayoutVars>
      </dgm:prSet>
      <dgm:spPr/>
    </dgm:pt>
    <dgm:pt modelId="{3FD1A304-7C22-4B78-80D3-E2942480BCA3}" type="pres">
      <dgm:prSet presAssocID="{4C1C53F4-7F12-4C0C-A445-7950AE850AE3}" presName="Image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</dgm:spPr>
    </dgm:pt>
    <dgm:pt modelId="{64A157C1-856B-4165-9231-0DEE698EE9B1}" type="pres">
      <dgm:prSet presAssocID="{4C1C53F4-7F12-4C0C-A445-7950AE850AE3}" presName="childText" presStyleLbl="ln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2D70882E-E834-43D8-9E48-7E3FF23AA918}" srcId="{3C67FE32-274A-41C4-A8F5-2C4A62567709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3B85B85D-5F93-4ED9-BE2B-80788282B373}" type="presOf" srcId="{3C67FE32-274A-41C4-A8F5-2C4A62567709}" destId="{F0CD1160-39F8-4BCB-8552-BB0C44FAC4C1}" srcOrd="0" destOrd="0" presId="urn:microsoft.com/office/officeart/2008/layout/PictureAccentList"/>
    <dgm:cxn modelId="{B93D0E4B-6939-4908-B1ED-9641E0E85E2D}" type="presOf" srcId="{4C1C53F4-7F12-4C0C-A445-7950AE850AE3}" destId="{64A157C1-856B-4165-9231-0DEE698EE9B1}" srcOrd="0" destOrd="0" presId="urn:microsoft.com/office/officeart/2008/layout/PictureAccentList"/>
    <dgm:cxn modelId="{E27DE382-4A12-4821-9BC9-32BFFB56DF85}" type="presOf" srcId="{DC2B5745-8F1A-4E08-88D9-B68BFA16826D}" destId="{D3B5B35C-28BB-4CD2-8026-4969D1DE1F44}" srcOrd="0" destOrd="0" presId="urn:microsoft.com/office/officeart/2008/layout/PictureAccentList"/>
    <dgm:cxn modelId="{7ACAC58B-4F12-4A4E-8BE7-B4551B81EFD0}" srcId="{3C67FE32-274A-41C4-A8F5-2C4A62567709}" destId="{DC2B5745-8F1A-4E08-88D9-B68BFA16826D}" srcOrd="0" destOrd="0" parTransId="{CA9BD5C1-11B1-47F7-AA3B-FB2CF62D1D7E}" sibTransId="{6D4959A1-E5E1-4096-85E3-19208DC89BF4}"/>
    <dgm:cxn modelId="{04090EF4-5327-4740-9DF5-823865D16D40}" type="presOf" srcId="{CD37B7E6-C94B-408F-8C47-4F12AC8D4129}" destId="{FC724206-B535-499F-A10D-28DB04B3C6B2}" srcOrd="0" destOrd="0" presId="urn:microsoft.com/office/officeart/2008/layout/PictureAccentList"/>
    <dgm:cxn modelId="{55D651FD-2C85-4CBA-9744-4E21DB3C3273}" type="presParOf" srcId="{FC724206-B535-499F-A10D-28DB04B3C6B2}" destId="{3C1A48EE-1C05-480F-9358-AB331A938028}" srcOrd="0" destOrd="0" presId="urn:microsoft.com/office/officeart/2008/layout/PictureAccentList"/>
    <dgm:cxn modelId="{5E8337C4-6ECC-4A37-BF8E-2BA102EB8996}" type="presParOf" srcId="{3C1A48EE-1C05-480F-9358-AB331A938028}" destId="{16D66B73-F18B-49E1-B1B4-0026CF5A10AA}" srcOrd="0" destOrd="0" presId="urn:microsoft.com/office/officeart/2008/layout/PictureAccentList"/>
    <dgm:cxn modelId="{9570CF84-9C7D-4D7C-BE70-FEC5F7CDA9CA}" type="presParOf" srcId="{16D66B73-F18B-49E1-B1B4-0026CF5A10AA}" destId="{F0CD1160-39F8-4BCB-8552-BB0C44FAC4C1}" srcOrd="0" destOrd="0" presId="urn:microsoft.com/office/officeart/2008/layout/PictureAccentList"/>
    <dgm:cxn modelId="{8F364CCD-A709-4255-9BCB-C0B8240D713A}" type="presParOf" srcId="{3C1A48EE-1C05-480F-9358-AB331A938028}" destId="{5B0B9C66-1B14-4FC0-9B2A-B6CD4E854396}" srcOrd="1" destOrd="0" presId="urn:microsoft.com/office/officeart/2008/layout/PictureAccentList"/>
    <dgm:cxn modelId="{3BECE9A7-68FB-4165-AB1A-CF229F95C492}" type="presParOf" srcId="{5B0B9C66-1B14-4FC0-9B2A-B6CD4E854396}" destId="{474A2DBB-5062-43AE-9A8B-535CFDA53A72}" srcOrd="0" destOrd="0" presId="urn:microsoft.com/office/officeart/2008/layout/PictureAccentList"/>
    <dgm:cxn modelId="{843B0BE9-2C68-4117-BD4C-FB4B025F4C08}" type="presParOf" srcId="{474A2DBB-5062-43AE-9A8B-535CFDA53A72}" destId="{1AEB5341-1398-412C-B12C-615AE6696288}" srcOrd="0" destOrd="0" presId="urn:microsoft.com/office/officeart/2008/layout/PictureAccentList"/>
    <dgm:cxn modelId="{4822D18C-B666-4441-AD95-1C954CE14CEA}" type="presParOf" srcId="{474A2DBB-5062-43AE-9A8B-535CFDA53A72}" destId="{D3B5B35C-28BB-4CD2-8026-4969D1DE1F44}" srcOrd="1" destOrd="0" presId="urn:microsoft.com/office/officeart/2008/layout/PictureAccentList"/>
    <dgm:cxn modelId="{FFCCC613-3CCF-44FF-80E5-D7F4CEBE1BDC}" type="presParOf" srcId="{5B0B9C66-1B14-4FC0-9B2A-B6CD4E854396}" destId="{1E9FAD4C-E9E4-47BE-8384-4A95BEBB44FC}" srcOrd="1" destOrd="0" presId="urn:microsoft.com/office/officeart/2008/layout/PictureAccentList"/>
    <dgm:cxn modelId="{FF1BFA91-EFCE-4D52-9094-9E9FEB5F97CB}" type="presParOf" srcId="{1E9FAD4C-E9E4-47BE-8384-4A95BEBB44FC}" destId="{3FD1A304-7C22-4B78-80D3-E2942480BCA3}" srcOrd="0" destOrd="0" presId="urn:microsoft.com/office/officeart/2008/layout/PictureAccentList"/>
    <dgm:cxn modelId="{A59A1CAF-F2ED-4D34-A8BF-C675DD0A3350}" type="presParOf" srcId="{1E9FAD4C-E9E4-47BE-8384-4A95BEBB44FC}" destId="{64A157C1-856B-4165-9231-0DEE698EE9B1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en-US" altLang="zh-TW" sz="2800" dirty="0"/>
            <a:t>MQTT </a:t>
          </a:r>
          <a:r>
            <a:rPr lang="zh-TW" altLang="en-US" sz="2800" dirty="0"/>
            <a:t>訂閱 </a:t>
          </a:r>
          <a:r>
            <a:rPr lang="en-US" altLang="zh-TW" sz="2800" dirty="0"/>
            <a:t>/</a:t>
          </a:r>
          <a:r>
            <a:rPr lang="zh-TW" altLang="en-US" sz="2800" dirty="0"/>
            <a:t>發布者</a:t>
          </a:r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 custT="1"/>
      <dgm:spPr/>
      <dgm:t>
        <a:bodyPr/>
        <a:lstStyle/>
        <a:p>
          <a:r>
            <a:rPr lang="zh-TW" altLang="en-US" sz="2800" dirty="0"/>
            <a:t>超音波感應</a:t>
          </a:r>
          <a:endParaRPr lang="en-US" altLang="zh-TW" sz="2800" dirty="0"/>
        </a:p>
        <a:p>
          <a:r>
            <a:rPr lang="zh-TW" altLang="en-US" sz="2800" dirty="0"/>
            <a:t>車輛 進 </a:t>
          </a:r>
          <a:r>
            <a:rPr lang="en-US" altLang="zh-TW" sz="2800" dirty="0"/>
            <a:t>/ </a:t>
          </a:r>
          <a:r>
            <a:rPr lang="zh-TW" altLang="en-US" sz="2800" dirty="0"/>
            <a:t>出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 custT="1"/>
      <dgm:spPr/>
      <dgm:t>
        <a:bodyPr/>
        <a:lstStyle/>
        <a:p>
          <a:r>
            <a:rPr lang="zh-TW" altLang="en-US" sz="2800" dirty="0"/>
            <a:t>步進馬達控制柵門 升 </a:t>
          </a:r>
          <a:r>
            <a:rPr lang="en-US" altLang="zh-TW" sz="2800" dirty="0"/>
            <a:t>/ </a:t>
          </a:r>
          <a:r>
            <a:rPr lang="zh-TW" altLang="en-US" sz="2800" dirty="0"/>
            <a:t>降 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11F1918E-8D69-417A-82A7-E04E3689736B}" type="pres">
      <dgm:prSet presAssocID="{CD37B7E6-C94B-408F-8C47-4F12AC8D4129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7172E136-6BA0-4CDC-BBD9-56AB7A03D1CE}" type="pres">
      <dgm:prSet presAssocID="{3C67FE32-274A-41C4-A8F5-2C4A62567709}" presName="hierRoot1" presStyleCnt="0"/>
      <dgm:spPr/>
    </dgm:pt>
    <dgm:pt modelId="{43457B2D-23DD-4942-A04C-136058104997}" type="pres">
      <dgm:prSet presAssocID="{3C67FE32-274A-41C4-A8F5-2C4A62567709}" presName="composite" presStyleCnt="0"/>
      <dgm:spPr/>
    </dgm:pt>
    <dgm:pt modelId="{8E57314B-2729-4D83-80C9-955B19404F4D}" type="pres">
      <dgm:prSet presAssocID="{3C67FE32-274A-41C4-A8F5-2C4A62567709}" presName="background" presStyleLbl="node0" presStyleIdx="0" presStyleCnt="1"/>
      <dgm:spPr/>
    </dgm:pt>
    <dgm:pt modelId="{F9732766-97A0-4E53-B53D-98844C3DB745}" type="pres">
      <dgm:prSet presAssocID="{3C67FE32-274A-41C4-A8F5-2C4A62567709}" presName="text" presStyleLbl="fgAcc0" presStyleIdx="0" presStyleCnt="1" custLinFactNeighborX="-370">
        <dgm:presLayoutVars>
          <dgm:chPref val="3"/>
        </dgm:presLayoutVars>
      </dgm:prSet>
      <dgm:spPr/>
    </dgm:pt>
    <dgm:pt modelId="{50BC40C3-DFDB-4F8B-8894-5DA521E22CDC}" type="pres">
      <dgm:prSet presAssocID="{3C67FE32-274A-41C4-A8F5-2C4A62567709}" presName="hierChild2" presStyleCnt="0"/>
      <dgm:spPr/>
    </dgm:pt>
    <dgm:pt modelId="{384C8445-7BEB-420F-9801-9B818A9396F3}" type="pres">
      <dgm:prSet presAssocID="{CA9BD5C1-11B1-47F7-AA3B-FB2CF62D1D7E}" presName="Name10" presStyleLbl="parChTrans1D2" presStyleIdx="0" presStyleCnt="2"/>
      <dgm:spPr/>
    </dgm:pt>
    <dgm:pt modelId="{E83CB01F-6822-47BA-82C5-C0263A6ECB63}" type="pres">
      <dgm:prSet presAssocID="{DC2B5745-8F1A-4E08-88D9-B68BFA16826D}" presName="hierRoot2" presStyleCnt="0"/>
      <dgm:spPr/>
    </dgm:pt>
    <dgm:pt modelId="{CE604794-184C-40FD-B0FF-108C234A5F34}" type="pres">
      <dgm:prSet presAssocID="{DC2B5745-8F1A-4E08-88D9-B68BFA16826D}" presName="composite2" presStyleCnt="0"/>
      <dgm:spPr/>
    </dgm:pt>
    <dgm:pt modelId="{A1B8617D-9E2C-4887-94E8-289D00938E27}" type="pres">
      <dgm:prSet presAssocID="{DC2B5745-8F1A-4E08-88D9-B68BFA16826D}" presName="background2" presStyleLbl="node2" presStyleIdx="0" presStyleCnt="2"/>
      <dgm:spPr/>
    </dgm:pt>
    <dgm:pt modelId="{76E52084-CDC9-4583-8347-8A0B64B6A761}" type="pres">
      <dgm:prSet presAssocID="{DC2B5745-8F1A-4E08-88D9-B68BFA16826D}" presName="text2" presStyleLbl="fgAcc2" presStyleIdx="0" presStyleCnt="2">
        <dgm:presLayoutVars>
          <dgm:chPref val="3"/>
        </dgm:presLayoutVars>
      </dgm:prSet>
      <dgm:spPr/>
    </dgm:pt>
    <dgm:pt modelId="{B0FB9104-5274-451C-AB83-B610D8C011F2}" type="pres">
      <dgm:prSet presAssocID="{DC2B5745-8F1A-4E08-88D9-B68BFA16826D}" presName="hierChild3" presStyleCnt="0"/>
      <dgm:spPr/>
    </dgm:pt>
    <dgm:pt modelId="{503F2BA9-DA9F-447C-85A1-4DB8384D649D}" type="pres">
      <dgm:prSet presAssocID="{3AE85B10-D72B-4D3D-AC4C-96914219BC51}" presName="Name10" presStyleLbl="parChTrans1D2" presStyleIdx="1" presStyleCnt="2"/>
      <dgm:spPr/>
    </dgm:pt>
    <dgm:pt modelId="{1F235820-8A54-44A3-B3E2-C0CEA3EFB059}" type="pres">
      <dgm:prSet presAssocID="{4C1C53F4-7F12-4C0C-A445-7950AE850AE3}" presName="hierRoot2" presStyleCnt="0"/>
      <dgm:spPr/>
    </dgm:pt>
    <dgm:pt modelId="{CDA85963-8D4D-46C1-9517-DA44A0DB03F7}" type="pres">
      <dgm:prSet presAssocID="{4C1C53F4-7F12-4C0C-A445-7950AE850AE3}" presName="composite2" presStyleCnt="0"/>
      <dgm:spPr/>
    </dgm:pt>
    <dgm:pt modelId="{B48FB798-6DD0-4DB0-8554-FC03B096C34D}" type="pres">
      <dgm:prSet presAssocID="{4C1C53F4-7F12-4C0C-A445-7950AE850AE3}" presName="background2" presStyleLbl="node2" presStyleIdx="1" presStyleCnt="2"/>
      <dgm:spPr/>
    </dgm:pt>
    <dgm:pt modelId="{17CC828C-719C-468C-B2CA-A1543C9C0FBE}" type="pres">
      <dgm:prSet presAssocID="{4C1C53F4-7F12-4C0C-A445-7950AE850AE3}" presName="text2" presStyleLbl="fgAcc2" presStyleIdx="1" presStyleCnt="2">
        <dgm:presLayoutVars>
          <dgm:chPref val="3"/>
        </dgm:presLayoutVars>
      </dgm:prSet>
      <dgm:spPr/>
    </dgm:pt>
    <dgm:pt modelId="{2B40A1E8-07B6-43E5-AEDC-4D92D8ED7ADD}" type="pres">
      <dgm:prSet presAssocID="{4C1C53F4-7F12-4C0C-A445-7950AE850AE3}" presName="hierChild3" presStyleCnt="0"/>
      <dgm:spPr/>
    </dgm:pt>
  </dgm:ptLst>
  <dgm:cxnLst>
    <dgm:cxn modelId="{529CA617-2964-4086-AE0C-A7DA843CF053}" type="presOf" srcId="{CA9BD5C1-11B1-47F7-AA3B-FB2CF62D1D7E}" destId="{384C8445-7BEB-420F-9801-9B818A9396F3}" srcOrd="0" destOrd="0" presId="urn:microsoft.com/office/officeart/2005/8/layout/hierarchy1"/>
    <dgm:cxn modelId="{2D70882E-E834-43D8-9E48-7E3FF23AA918}" srcId="{3C67FE32-274A-41C4-A8F5-2C4A62567709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D2C2F25E-D70D-411C-AA2C-7627383F5177}" type="presOf" srcId="{3C67FE32-274A-41C4-A8F5-2C4A62567709}" destId="{F9732766-97A0-4E53-B53D-98844C3DB745}" srcOrd="0" destOrd="0" presId="urn:microsoft.com/office/officeart/2005/8/layout/hierarchy1"/>
    <dgm:cxn modelId="{742C3861-A2ED-435C-AA4D-3D602F405687}" type="presOf" srcId="{4C1C53F4-7F12-4C0C-A445-7950AE850AE3}" destId="{17CC828C-719C-468C-B2CA-A1543C9C0FBE}" srcOrd="0" destOrd="0" presId="urn:microsoft.com/office/officeart/2005/8/layout/hierarchy1"/>
    <dgm:cxn modelId="{7ACAC58B-4F12-4A4E-8BE7-B4551B81EFD0}" srcId="{3C67FE32-274A-41C4-A8F5-2C4A62567709}" destId="{DC2B5745-8F1A-4E08-88D9-B68BFA16826D}" srcOrd="0" destOrd="0" parTransId="{CA9BD5C1-11B1-47F7-AA3B-FB2CF62D1D7E}" sibTransId="{6D4959A1-E5E1-4096-85E3-19208DC89BF4}"/>
    <dgm:cxn modelId="{45C61C91-493E-487C-98B0-7C6668919D04}" type="presOf" srcId="{CD37B7E6-C94B-408F-8C47-4F12AC8D4129}" destId="{11F1918E-8D69-417A-82A7-E04E3689736B}" srcOrd="0" destOrd="0" presId="urn:microsoft.com/office/officeart/2005/8/layout/hierarchy1"/>
    <dgm:cxn modelId="{3C1133AC-F955-4A50-89F5-A3F18F9F6B56}" type="presOf" srcId="{3AE85B10-D72B-4D3D-AC4C-96914219BC51}" destId="{503F2BA9-DA9F-447C-85A1-4DB8384D649D}" srcOrd="0" destOrd="0" presId="urn:microsoft.com/office/officeart/2005/8/layout/hierarchy1"/>
    <dgm:cxn modelId="{39DBB1B9-64F9-4F5B-BBA4-CB18647978EA}" type="presOf" srcId="{DC2B5745-8F1A-4E08-88D9-B68BFA16826D}" destId="{76E52084-CDC9-4583-8347-8A0B64B6A761}" srcOrd="0" destOrd="0" presId="urn:microsoft.com/office/officeart/2005/8/layout/hierarchy1"/>
    <dgm:cxn modelId="{DA81F86A-2272-4DEB-A454-5E531A213250}" type="presParOf" srcId="{11F1918E-8D69-417A-82A7-E04E3689736B}" destId="{7172E136-6BA0-4CDC-BBD9-56AB7A03D1CE}" srcOrd="0" destOrd="0" presId="urn:microsoft.com/office/officeart/2005/8/layout/hierarchy1"/>
    <dgm:cxn modelId="{B9FC6990-1952-40D2-A907-298DF6B766DA}" type="presParOf" srcId="{7172E136-6BA0-4CDC-BBD9-56AB7A03D1CE}" destId="{43457B2D-23DD-4942-A04C-136058104997}" srcOrd="0" destOrd="0" presId="urn:microsoft.com/office/officeart/2005/8/layout/hierarchy1"/>
    <dgm:cxn modelId="{EB8E4266-F310-4D1B-8E4D-19A4A243FA7F}" type="presParOf" srcId="{43457B2D-23DD-4942-A04C-136058104997}" destId="{8E57314B-2729-4D83-80C9-955B19404F4D}" srcOrd="0" destOrd="0" presId="urn:microsoft.com/office/officeart/2005/8/layout/hierarchy1"/>
    <dgm:cxn modelId="{24C583FB-EB48-4DF8-8032-1291BE5AF431}" type="presParOf" srcId="{43457B2D-23DD-4942-A04C-136058104997}" destId="{F9732766-97A0-4E53-B53D-98844C3DB745}" srcOrd="1" destOrd="0" presId="urn:microsoft.com/office/officeart/2005/8/layout/hierarchy1"/>
    <dgm:cxn modelId="{3DFAF98C-83D9-4BBE-8335-27CA9FD33A4F}" type="presParOf" srcId="{7172E136-6BA0-4CDC-BBD9-56AB7A03D1CE}" destId="{50BC40C3-DFDB-4F8B-8894-5DA521E22CDC}" srcOrd="1" destOrd="0" presId="urn:microsoft.com/office/officeart/2005/8/layout/hierarchy1"/>
    <dgm:cxn modelId="{063F8EDA-4B0D-4724-8933-00E543D2FEE3}" type="presParOf" srcId="{50BC40C3-DFDB-4F8B-8894-5DA521E22CDC}" destId="{384C8445-7BEB-420F-9801-9B818A9396F3}" srcOrd="0" destOrd="0" presId="urn:microsoft.com/office/officeart/2005/8/layout/hierarchy1"/>
    <dgm:cxn modelId="{6CA72C87-9BC8-4C52-9CF6-57A539ADDEF7}" type="presParOf" srcId="{50BC40C3-DFDB-4F8B-8894-5DA521E22CDC}" destId="{E83CB01F-6822-47BA-82C5-C0263A6ECB63}" srcOrd="1" destOrd="0" presId="urn:microsoft.com/office/officeart/2005/8/layout/hierarchy1"/>
    <dgm:cxn modelId="{DD81EF52-53D9-42D2-99EC-259AF71BBD42}" type="presParOf" srcId="{E83CB01F-6822-47BA-82C5-C0263A6ECB63}" destId="{CE604794-184C-40FD-B0FF-108C234A5F34}" srcOrd="0" destOrd="0" presId="urn:microsoft.com/office/officeart/2005/8/layout/hierarchy1"/>
    <dgm:cxn modelId="{0CD42B90-7767-4648-ACB9-20EEEAC0A260}" type="presParOf" srcId="{CE604794-184C-40FD-B0FF-108C234A5F34}" destId="{A1B8617D-9E2C-4887-94E8-289D00938E27}" srcOrd="0" destOrd="0" presId="urn:microsoft.com/office/officeart/2005/8/layout/hierarchy1"/>
    <dgm:cxn modelId="{B4D3111B-CFE5-4AED-97D1-0562B86AFE38}" type="presParOf" srcId="{CE604794-184C-40FD-B0FF-108C234A5F34}" destId="{76E52084-CDC9-4583-8347-8A0B64B6A761}" srcOrd="1" destOrd="0" presId="urn:microsoft.com/office/officeart/2005/8/layout/hierarchy1"/>
    <dgm:cxn modelId="{748813C2-84C5-45DF-8E8E-0AB2B18DB130}" type="presParOf" srcId="{E83CB01F-6822-47BA-82C5-C0263A6ECB63}" destId="{B0FB9104-5274-451C-AB83-B610D8C011F2}" srcOrd="1" destOrd="0" presId="urn:microsoft.com/office/officeart/2005/8/layout/hierarchy1"/>
    <dgm:cxn modelId="{26173316-FA85-40D6-B869-4387059D0D03}" type="presParOf" srcId="{50BC40C3-DFDB-4F8B-8894-5DA521E22CDC}" destId="{503F2BA9-DA9F-447C-85A1-4DB8384D649D}" srcOrd="2" destOrd="0" presId="urn:microsoft.com/office/officeart/2005/8/layout/hierarchy1"/>
    <dgm:cxn modelId="{A56F1642-D7D4-4504-BA78-232E782558A3}" type="presParOf" srcId="{50BC40C3-DFDB-4F8B-8894-5DA521E22CDC}" destId="{1F235820-8A54-44A3-B3E2-C0CEA3EFB059}" srcOrd="3" destOrd="0" presId="urn:microsoft.com/office/officeart/2005/8/layout/hierarchy1"/>
    <dgm:cxn modelId="{18F37B4B-09EE-4D18-B33E-F351477DE1DB}" type="presParOf" srcId="{1F235820-8A54-44A3-B3E2-C0CEA3EFB059}" destId="{CDA85963-8D4D-46C1-9517-DA44A0DB03F7}" srcOrd="0" destOrd="0" presId="urn:microsoft.com/office/officeart/2005/8/layout/hierarchy1"/>
    <dgm:cxn modelId="{D0A26390-CDD6-429C-98A3-9E27E168E600}" type="presParOf" srcId="{CDA85963-8D4D-46C1-9517-DA44A0DB03F7}" destId="{B48FB798-6DD0-4DB0-8554-FC03B096C34D}" srcOrd="0" destOrd="0" presId="urn:microsoft.com/office/officeart/2005/8/layout/hierarchy1"/>
    <dgm:cxn modelId="{22A7131F-C00A-403E-94D0-BD33889CDE60}" type="presParOf" srcId="{CDA85963-8D4D-46C1-9517-DA44A0DB03F7}" destId="{17CC828C-719C-468C-B2CA-A1543C9C0FBE}" srcOrd="1" destOrd="0" presId="urn:microsoft.com/office/officeart/2005/8/layout/hierarchy1"/>
    <dgm:cxn modelId="{D31890C3-C071-4B29-8ACB-AFE413AF47AF}" type="presParOf" srcId="{1F235820-8A54-44A3-B3E2-C0CEA3EFB059}" destId="{2B40A1E8-07B6-43E5-AEDC-4D92D8ED7ADD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D37B7E6-C94B-408F-8C47-4F12AC8D4129}" type="doc">
      <dgm:prSet loTypeId="urn:microsoft.com/office/officeart/2005/8/layout/target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3C67FE32-274A-41C4-A8F5-2C4A62567709}">
      <dgm:prSet phldrT="[文字]" custT="1"/>
      <dgm:spPr/>
      <dgm:t>
        <a:bodyPr/>
        <a:lstStyle/>
        <a:p>
          <a:r>
            <a:rPr lang="en-US" altLang="zh-TW" sz="2800" dirty="0"/>
            <a:t>MQTT</a:t>
          </a:r>
          <a:endParaRPr lang="zh-TW" altLang="en-US" sz="2800" dirty="0"/>
        </a:p>
      </dgm:t>
    </dgm:pt>
    <dgm:pt modelId="{642CA5B7-FF29-4E5B-83A1-1E5EDE64BBDD}" type="par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F757729F-A357-4DBA-905D-D0F65994D320}" type="sibTrans" cxnId="{4F7B435D-33E2-416E-A200-8718FC0F6B82}">
      <dgm:prSet/>
      <dgm:spPr/>
      <dgm:t>
        <a:bodyPr/>
        <a:lstStyle/>
        <a:p>
          <a:endParaRPr lang="zh-TW" altLang="en-US"/>
        </a:p>
      </dgm:t>
    </dgm:pt>
    <dgm:pt modelId="{DC2B5745-8F1A-4E08-88D9-B68BFA16826D}">
      <dgm:prSet phldrT="[文字]" custT="1"/>
      <dgm:spPr/>
      <dgm:t>
        <a:bodyPr/>
        <a:lstStyle/>
        <a:p>
          <a:r>
            <a:rPr lang="zh-TW" altLang="en-US" sz="2800" dirty="0"/>
            <a:t>車輛 進 </a:t>
          </a:r>
          <a:r>
            <a:rPr lang="en-US" altLang="zh-TW" sz="2800" dirty="0"/>
            <a:t>/ </a:t>
          </a:r>
          <a:r>
            <a:rPr lang="zh-TW" altLang="en-US" sz="2800" dirty="0"/>
            <a:t>出 感應</a:t>
          </a:r>
        </a:p>
      </dgm:t>
    </dgm:pt>
    <dgm:pt modelId="{CA9BD5C1-11B1-47F7-AA3B-FB2CF62D1D7E}" type="par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6D4959A1-E5E1-4096-85E3-19208DC89BF4}" type="sibTrans" cxnId="{7ACAC58B-4F12-4A4E-8BE7-B4551B81EFD0}">
      <dgm:prSet/>
      <dgm:spPr/>
      <dgm:t>
        <a:bodyPr/>
        <a:lstStyle/>
        <a:p>
          <a:endParaRPr lang="zh-TW" altLang="en-US"/>
        </a:p>
      </dgm:t>
    </dgm:pt>
    <dgm:pt modelId="{4C1C53F4-7F12-4C0C-A445-7950AE850AE3}">
      <dgm:prSet phldrT="[文字]" custT="1"/>
      <dgm:spPr/>
      <dgm:t>
        <a:bodyPr/>
        <a:lstStyle/>
        <a:p>
          <a:r>
            <a:rPr lang="zh-TW" altLang="en-US" sz="2800" dirty="0"/>
            <a:t>柵門 升 </a:t>
          </a:r>
          <a:r>
            <a:rPr lang="en-US" altLang="zh-TW" sz="2800" dirty="0"/>
            <a:t>/ </a:t>
          </a:r>
          <a:r>
            <a:rPr lang="zh-TW" altLang="en-US" sz="2800" dirty="0"/>
            <a:t>降 </a:t>
          </a:r>
        </a:p>
      </dgm:t>
    </dgm:pt>
    <dgm:pt modelId="{3AE85B10-D72B-4D3D-AC4C-96914219BC51}" type="par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D503DA3F-3E28-42C7-BA67-610879DDAB8B}" type="sibTrans" cxnId="{2D70882E-E834-43D8-9E48-7E3FF23AA918}">
      <dgm:prSet/>
      <dgm:spPr/>
      <dgm:t>
        <a:bodyPr/>
        <a:lstStyle/>
        <a:p>
          <a:endParaRPr lang="zh-TW" altLang="en-US"/>
        </a:p>
      </dgm:t>
    </dgm:pt>
    <dgm:pt modelId="{082B02C7-A44E-4E68-A513-77051339D6B6}">
      <dgm:prSet phldrT="[文字]" custT="1"/>
      <dgm:spPr/>
      <dgm:t>
        <a:bodyPr/>
        <a:lstStyle/>
        <a:p>
          <a:r>
            <a:rPr lang="zh-TW" altLang="en-US" sz="2800" dirty="0"/>
            <a:t>字幕機</a:t>
          </a:r>
        </a:p>
      </dgm:t>
    </dgm:pt>
    <dgm:pt modelId="{0759C8A7-DB6F-4A76-AA49-1DCAFA970187}" type="parTrans" cxnId="{2B4A026C-6339-47D9-8AE6-0B529A00C634}">
      <dgm:prSet/>
      <dgm:spPr/>
      <dgm:t>
        <a:bodyPr/>
        <a:lstStyle/>
        <a:p>
          <a:endParaRPr lang="zh-TW" altLang="en-US"/>
        </a:p>
      </dgm:t>
    </dgm:pt>
    <dgm:pt modelId="{14B27ABD-AA0A-4E96-9004-573A787C7BE3}" type="sibTrans" cxnId="{2B4A026C-6339-47D9-8AE6-0B529A00C634}">
      <dgm:prSet/>
      <dgm:spPr/>
      <dgm:t>
        <a:bodyPr/>
        <a:lstStyle/>
        <a:p>
          <a:endParaRPr lang="zh-TW" altLang="en-US"/>
        </a:p>
      </dgm:t>
    </dgm:pt>
    <dgm:pt modelId="{E0E1D6B2-2D4E-4A01-9C21-8B3C644B1B66}">
      <dgm:prSet phldrT="[文字]" custT="1"/>
      <dgm:spPr/>
      <dgm:t>
        <a:bodyPr/>
        <a:lstStyle/>
        <a:p>
          <a:r>
            <a:rPr lang="zh-TW" altLang="en-US" sz="2800" dirty="0"/>
            <a:t>訂閱者</a:t>
          </a:r>
        </a:p>
      </dgm:t>
    </dgm:pt>
    <dgm:pt modelId="{65F5A86F-D1A8-4DF0-A588-FB9845E4264E}" type="parTrans" cxnId="{A36CB98D-787C-434D-AF69-BE0A9F923B7E}">
      <dgm:prSet/>
      <dgm:spPr/>
      <dgm:t>
        <a:bodyPr/>
        <a:lstStyle/>
        <a:p>
          <a:endParaRPr lang="zh-TW" altLang="en-US"/>
        </a:p>
      </dgm:t>
    </dgm:pt>
    <dgm:pt modelId="{82BCAC26-29D3-4BF9-B3A1-1D301350364C}" type="sibTrans" cxnId="{A36CB98D-787C-434D-AF69-BE0A9F923B7E}">
      <dgm:prSet/>
      <dgm:spPr/>
      <dgm:t>
        <a:bodyPr/>
        <a:lstStyle/>
        <a:p>
          <a:endParaRPr lang="zh-TW" altLang="en-US"/>
        </a:p>
      </dgm:t>
    </dgm:pt>
    <dgm:pt modelId="{1C10D7D7-DEA8-4EFB-97FE-A26B649BC8A0}">
      <dgm:prSet phldrT="[文字]" custT="1"/>
      <dgm:spPr/>
      <dgm:t>
        <a:bodyPr/>
        <a:lstStyle/>
        <a:p>
          <a:r>
            <a:rPr lang="zh-TW" altLang="en-US" sz="2800"/>
            <a:t>發布</a:t>
          </a:r>
          <a:r>
            <a:rPr lang="zh-TW" altLang="en-US" sz="2800" dirty="0"/>
            <a:t>者</a:t>
          </a:r>
        </a:p>
      </dgm:t>
    </dgm:pt>
    <dgm:pt modelId="{3303B21C-D658-413B-B24F-2B2D2D8C27F8}" type="parTrans" cxnId="{D85F7256-BA39-45E0-A420-46E9FD98B272}">
      <dgm:prSet/>
      <dgm:spPr/>
      <dgm:t>
        <a:bodyPr/>
        <a:lstStyle/>
        <a:p>
          <a:endParaRPr lang="zh-TW" altLang="en-US"/>
        </a:p>
      </dgm:t>
    </dgm:pt>
    <dgm:pt modelId="{A4EBDC4B-D4D2-424C-99BE-83CBF1125C2D}" type="sibTrans" cxnId="{D85F7256-BA39-45E0-A420-46E9FD98B272}">
      <dgm:prSet/>
      <dgm:spPr/>
      <dgm:t>
        <a:bodyPr/>
        <a:lstStyle/>
        <a:p>
          <a:endParaRPr lang="zh-TW" altLang="en-US"/>
        </a:p>
      </dgm:t>
    </dgm:pt>
    <dgm:pt modelId="{CD723BC6-3154-4B75-A05A-09BF6B18E3AA}" type="pres">
      <dgm:prSet presAssocID="{CD37B7E6-C94B-408F-8C47-4F12AC8D4129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FCBD1706-5167-42AA-8357-3986BFECF604}" type="pres">
      <dgm:prSet presAssocID="{3C67FE32-274A-41C4-A8F5-2C4A62567709}" presName="circle1" presStyleLbl="node1" presStyleIdx="0" presStyleCnt="2"/>
      <dgm:spPr/>
    </dgm:pt>
    <dgm:pt modelId="{60F125E6-7CB7-4DCD-B933-58C2A9F507FC}" type="pres">
      <dgm:prSet presAssocID="{3C67FE32-274A-41C4-A8F5-2C4A62567709}" presName="space" presStyleCnt="0"/>
      <dgm:spPr/>
    </dgm:pt>
    <dgm:pt modelId="{1A986CC8-3DCA-43DB-AFA6-F6002376270B}" type="pres">
      <dgm:prSet presAssocID="{3C67FE32-274A-41C4-A8F5-2C4A62567709}" presName="rect1" presStyleLbl="alignAcc1" presStyleIdx="0" presStyleCnt="2"/>
      <dgm:spPr/>
    </dgm:pt>
    <dgm:pt modelId="{5CEC7649-9289-4C6B-AD9B-FC7A3D876F0D}" type="pres">
      <dgm:prSet presAssocID="{082B02C7-A44E-4E68-A513-77051339D6B6}" presName="vertSpace2" presStyleLbl="node1" presStyleIdx="0" presStyleCnt="2"/>
      <dgm:spPr/>
    </dgm:pt>
    <dgm:pt modelId="{91327E3F-AE81-4B4F-AB48-61766B506713}" type="pres">
      <dgm:prSet presAssocID="{082B02C7-A44E-4E68-A513-77051339D6B6}" presName="circle2" presStyleLbl="node1" presStyleIdx="1" presStyleCnt="2"/>
      <dgm:spPr/>
    </dgm:pt>
    <dgm:pt modelId="{E1E6C439-B910-438D-B01D-4E6183DD4AB7}" type="pres">
      <dgm:prSet presAssocID="{082B02C7-A44E-4E68-A513-77051339D6B6}" presName="rect2" presStyleLbl="alignAcc1" presStyleIdx="1" presStyleCnt="2"/>
      <dgm:spPr/>
    </dgm:pt>
    <dgm:pt modelId="{9AF7E689-3FAB-412C-9AA5-886A75B722CB}" type="pres">
      <dgm:prSet presAssocID="{3C67FE32-274A-41C4-A8F5-2C4A62567709}" presName="rect1ParTx" presStyleLbl="alignAcc1" presStyleIdx="1" presStyleCnt="2">
        <dgm:presLayoutVars>
          <dgm:chMax val="1"/>
          <dgm:bulletEnabled val="1"/>
        </dgm:presLayoutVars>
      </dgm:prSet>
      <dgm:spPr/>
    </dgm:pt>
    <dgm:pt modelId="{C0AA41AB-9F08-48AB-B53F-2584CF4E2572}" type="pres">
      <dgm:prSet presAssocID="{3C67FE32-274A-41C4-A8F5-2C4A62567709}" presName="rect1ChTx" presStyleLbl="alignAcc1" presStyleIdx="1" presStyleCnt="2">
        <dgm:presLayoutVars>
          <dgm:bulletEnabled val="1"/>
        </dgm:presLayoutVars>
      </dgm:prSet>
      <dgm:spPr/>
    </dgm:pt>
    <dgm:pt modelId="{4279FCF4-5994-43C6-AE07-B08D96619C09}" type="pres">
      <dgm:prSet presAssocID="{082B02C7-A44E-4E68-A513-77051339D6B6}" presName="rect2ParTx" presStyleLbl="alignAcc1" presStyleIdx="1" presStyleCnt="2">
        <dgm:presLayoutVars>
          <dgm:chMax val="1"/>
          <dgm:bulletEnabled val="1"/>
        </dgm:presLayoutVars>
      </dgm:prSet>
      <dgm:spPr/>
    </dgm:pt>
    <dgm:pt modelId="{EEDA4127-8F92-4E3D-B95B-5517E9404155}" type="pres">
      <dgm:prSet presAssocID="{082B02C7-A44E-4E68-A513-77051339D6B6}" presName="rect2ChTx" presStyleLbl="alignAcc1" presStyleIdx="1" presStyleCnt="2">
        <dgm:presLayoutVars>
          <dgm:bulletEnabled val="1"/>
        </dgm:presLayoutVars>
      </dgm:prSet>
      <dgm:spPr/>
    </dgm:pt>
  </dgm:ptLst>
  <dgm:cxnLst>
    <dgm:cxn modelId="{01E1A208-8B08-4FD8-89AB-AE03762F2ED8}" type="presOf" srcId="{DC2B5745-8F1A-4E08-88D9-B68BFA16826D}" destId="{EEDA4127-8F92-4E3D-B95B-5517E9404155}" srcOrd="0" destOrd="0" presId="urn:microsoft.com/office/officeart/2005/8/layout/target3"/>
    <dgm:cxn modelId="{0E5C8D1F-43EC-42A3-9977-830A9B2B3E2E}" type="presOf" srcId="{082B02C7-A44E-4E68-A513-77051339D6B6}" destId="{E1E6C439-B910-438D-B01D-4E6183DD4AB7}" srcOrd="0" destOrd="0" presId="urn:microsoft.com/office/officeart/2005/8/layout/target3"/>
    <dgm:cxn modelId="{6B54972B-C9BE-4564-A217-ADC3F7B96975}" type="presOf" srcId="{4C1C53F4-7F12-4C0C-A445-7950AE850AE3}" destId="{EEDA4127-8F92-4E3D-B95B-5517E9404155}" srcOrd="0" destOrd="1" presId="urn:microsoft.com/office/officeart/2005/8/layout/target3"/>
    <dgm:cxn modelId="{2D70882E-E834-43D8-9E48-7E3FF23AA918}" srcId="{082B02C7-A44E-4E68-A513-77051339D6B6}" destId="{4C1C53F4-7F12-4C0C-A445-7950AE850AE3}" srcOrd="1" destOrd="0" parTransId="{3AE85B10-D72B-4D3D-AC4C-96914219BC51}" sibTransId="{D503DA3F-3E28-42C7-BA67-610879DDAB8B}"/>
    <dgm:cxn modelId="{4F7B435D-33E2-416E-A200-8718FC0F6B82}" srcId="{CD37B7E6-C94B-408F-8C47-4F12AC8D4129}" destId="{3C67FE32-274A-41C4-A8F5-2C4A62567709}" srcOrd="0" destOrd="0" parTransId="{642CA5B7-FF29-4E5B-83A1-1E5EDE64BBDD}" sibTransId="{F757729F-A357-4DBA-905D-D0F65994D320}"/>
    <dgm:cxn modelId="{A3340A6B-8E5D-4655-B7D2-2DC5F67293E1}" type="presOf" srcId="{CD37B7E6-C94B-408F-8C47-4F12AC8D4129}" destId="{CD723BC6-3154-4B75-A05A-09BF6B18E3AA}" srcOrd="0" destOrd="0" presId="urn:microsoft.com/office/officeart/2005/8/layout/target3"/>
    <dgm:cxn modelId="{2B4A026C-6339-47D9-8AE6-0B529A00C634}" srcId="{CD37B7E6-C94B-408F-8C47-4F12AC8D4129}" destId="{082B02C7-A44E-4E68-A513-77051339D6B6}" srcOrd="1" destOrd="0" parTransId="{0759C8A7-DB6F-4A76-AA49-1DCAFA970187}" sibTransId="{14B27ABD-AA0A-4E96-9004-573A787C7BE3}"/>
    <dgm:cxn modelId="{24F82E54-47BC-41E2-B3CA-5D10F82E544E}" type="presOf" srcId="{3C67FE32-274A-41C4-A8F5-2C4A62567709}" destId="{1A986CC8-3DCA-43DB-AFA6-F6002376270B}" srcOrd="0" destOrd="0" presId="urn:microsoft.com/office/officeart/2005/8/layout/target3"/>
    <dgm:cxn modelId="{45F95A55-AF38-4BE9-A7D6-35ED3B126334}" type="presOf" srcId="{E0E1D6B2-2D4E-4A01-9C21-8B3C644B1B66}" destId="{C0AA41AB-9F08-48AB-B53F-2584CF4E2572}" srcOrd="0" destOrd="0" presId="urn:microsoft.com/office/officeart/2005/8/layout/target3"/>
    <dgm:cxn modelId="{D85F7256-BA39-45E0-A420-46E9FD98B272}" srcId="{3C67FE32-274A-41C4-A8F5-2C4A62567709}" destId="{1C10D7D7-DEA8-4EFB-97FE-A26B649BC8A0}" srcOrd="1" destOrd="0" parTransId="{3303B21C-D658-413B-B24F-2B2D2D8C27F8}" sibTransId="{A4EBDC4B-D4D2-424C-99BE-83CBF1125C2D}"/>
    <dgm:cxn modelId="{7ACAC58B-4F12-4A4E-8BE7-B4551B81EFD0}" srcId="{082B02C7-A44E-4E68-A513-77051339D6B6}" destId="{DC2B5745-8F1A-4E08-88D9-B68BFA16826D}" srcOrd="0" destOrd="0" parTransId="{CA9BD5C1-11B1-47F7-AA3B-FB2CF62D1D7E}" sibTransId="{6D4959A1-E5E1-4096-85E3-19208DC89BF4}"/>
    <dgm:cxn modelId="{A36CB98D-787C-434D-AF69-BE0A9F923B7E}" srcId="{3C67FE32-274A-41C4-A8F5-2C4A62567709}" destId="{E0E1D6B2-2D4E-4A01-9C21-8B3C644B1B66}" srcOrd="0" destOrd="0" parTransId="{65F5A86F-D1A8-4DF0-A588-FB9845E4264E}" sibTransId="{82BCAC26-29D3-4BF9-B3A1-1D301350364C}"/>
    <dgm:cxn modelId="{A3AB8B94-F7B2-49F2-A06F-ACA3E96FD8B2}" type="presOf" srcId="{1C10D7D7-DEA8-4EFB-97FE-A26B649BC8A0}" destId="{C0AA41AB-9F08-48AB-B53F-2584CF4E2572}" srcOrd="0" destOrd="1" presId="urn:microsoft.com/office/officeart/2005/8/layout/target3"/>
    <dgm:cxn modelId="{D63997C4-24F7-49AC-8B60-C17D1E8D0537}" type="presOf" srcId="{3C67FE32-274A-41C4-A8F5-2C4A62567709}" destId="{9AF7E689-3FAB-412C-9AA5-886A75B722CB}" srcOrd="1" destOrd="0" presId="urn:microsoft.com/office/officeart/2005/8/layout/target3"/>
    <dgm:cxn modelId="{FFD877FB-53D8-4268-905A-D6DC1474CE43}" type="presOf" srcId="{082B02C7-A44E-4E68-A513-77051339D6B6}" destId="{4279FCF4-5994-43C6-AE07-B08D96619C09}" srcOrd="1" destOrd="0" presId="urn:microsoft.com/office/officeart/2005/8/layout/target3"/>
    <dgm:cxn modelId="{F23603CA-4A3D-448F-A65A-2551CCD994B9}" type="presParOf" srcId="{CD723BC6-3154-4B75-A05A-09BF6B18E3AA}" destId="{FCBD1706-5167-42AA-8357-3986BFECF604}" srcOrd="0" destOrd="0" presId="urn:microsoft.com/office/officeart/2005/8/layout/target3"/>
    <dgm:cxn modelId="{D5D46E32-AFC9-4B86-96A6-AEFEF2AB606B}" type="presParOf" srcId="{CD723BC6-3154-4B75-A05A-09BF6B18E3AA}" destId="{60F125E6-7CB7-4DCD-B933-58C2A9F507FC}" srcOrd="1" destOrd="0" presId="urn:microsoft.com/office/officeart/2005/8/layout/target3"/>
    <dgm:cxn modelId="{E2089BE5-E716-46AD-9C33-FF2E3323CA2C}" type="presParOf" srcId="{CD723BC6-3154-4B75-A05A-09BF6B18E3AA}" destId="{1A986CC8-3DCA-43DB-AFA6-F6002376270B}" srcOrd="2" destOrd="0" presId="urn:microsoft.com/office/officeart/2005/8/layout/target3"/>
    <dgm:cxn modelId="{9F0484E1-CE61-4E73-92FA-E5CDD5A2FDDF}" type="presParOf" srcId="{CD723BC6-3154-4B75-A05A-09BF6B18E3AA}" destId="{5CEC7649-9289-4C6B-AD9B-FC7A3D876F0D}" srcOrd="3" destOrd="0" presId="urn:microsoft.com/office/officeart/2005/8/layout/target3"/>
    <dgm:cxn modelId="{F6C490E5-5DAA-4A87-A19D-704C3439F473}" type="presParOf" srcId="{CD723BC6-3154-4B75-A05A-09BF6B18E3AA}" destId="{91327E3F-AE81-4B4F-AB48-61766B506713}" srcOrd="4" destOrd="0" presId="urn:microsoft.com/office/officeart/2005/8/layout/target3"/>
    <dgm:cxn modelId="{59425791-2ABB-4361-A5B3-CBE677C9E08D}" type="presParOf" srcId="{CD723BC6-3154-4B75-A05A-09BF6B18E3AA}" destId="{E1E6C439-B910-438D-B01D-4E6183DD4AB7}" srcOrd="5" destOrd="0" presId="urn:microsoft.com/office/officeart/2005/8/layout/target3"/>
    <dgm:cxn modelId="{3022C071-FEA2-4712-B2E7-FDC4F7095029}" type="presParOf" srcId="{CD723BC6-3154-4B75-A05A-09BF6B18E3AA}" destId="{9AF7E689-3FAB-412C-9AA5-886A75B722CB}" srcOrd="6" destOrd="0" presId="urn:microsoft.com/office/officeart/2005/8/layout/target3"/>
    <dgm:cxn modelId="{5CA5864A-64A0-48CC-A3A8-2A12AF4C5387}" type="presParOf" srcId="{CD723BC6-3154-4B75-A05A-09BF6B18E3AA}" destId="{C0AA41AB-9F08-48AB-B53F-2584CF4E2572}" srcOrd="7" destOrd="0" presId="urn:microsoft.com/office/officeart/2005/8/layout/target3"/>
    <dgm:cxn modelId="{9C7E218A-64CF-4037-80D9-6E38EFD25BA3}" type="presParOf" srcId="{CD723BC6-3154-4B75-A05A-09BF6B18E3AA}" destId="{4279FCF4-5994-43C6-AE07-B08D96619C09}" srcOrd="8" destOrd="0" presId="urn:microsoft.com/office/officeart/2005/8/layout/target3"/>
    <dgm:cxn modelId="{70806672-8A8E-4B8A-AA5A-1E8E3B573F1E}" type="presParOf" srcId="{CD723BC6-3154-4B75-A05A-09BF6B18E3AA}" destId="{EEDA4127-8F92-4E3D-B95B-5517E9404155}" srcOrd="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Windows</a:t>
          </a:r>
        </a:p>
        <a:p>
          <a:r>
            <a:rPr lang="en-US" altLang="zh-TW" dirty="0"/>
            <a:t>C#</a:t>
          </a:r>
          <a:r>
            <a:rPr lang="zh-TW" altLang="en-US" dirty="0"/>
            <a:t>開發視窗介面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車輛</a:t>
          </a:r>
          <a:r>
            <a:rPr lang="en-US" altLang="zh-TW" dirty="0"/>
            <a:t>/</a:t>
          </a:r>
          <a:r>
            <a:rPr lang="zh-TW" altLang="en-US" dirty="0"/>
            <a:t>車道管理</a:t>
          </a:r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ECA058B2-F8C9-4CA0-B5C7-CD1B035FD1D4}">
      <dgm:prSet phldrT="[文字]"/>
      <dgm:spPr/>
      <dgm:t>
        <a:bodyPr/>
        <a:lstStyle/>
        <a:p>
          <a:r>
            <a:rPr lang="en-US" altLang="zh-TW" dirty="0"/>
            <a:t>MQTT</a:t>
          </a:r>
          <a:r>
            <a:rPr lang="zh-TW" altLang="en-US" dirty="0"/>
            <a:t>客戶端</a:t>
          </a:r>
        </a:p>
      </dgm:t>
    </dgm:pt>
    <dgm:pt modelId="{B478E307-51EC-4F1E-91A3-E1627C4C4B75}" type="par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95A8073D-6548-42A0-A1CC-209F89F7127E}" type="sib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SQL</a:t>
          </a:r>
          <a:r>
            <a:rPr lang="zh-TW" altLang="en-US" dirty="0"/>
            <a:t>介面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3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3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3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4BDBAEB-80E3-4192-9438-0A1B37F1CB02}" type="pres">
      <dgm:prSet presAssocID="{B478E307-51EC-4F1E-91A3-E1627C4C4B75}" presName="Name37" presStyleLbl="parChTrans1D2" presStyleIdx="1" presStyleCnt="3"/>
      <dgm:spPr/>
    </dgm:pt>
    <dgm:pt modelId="{C573F4D7-8D37-4B48-B14F-A5DA4325FEDB}" type="pres">
      <dgm:prSet presAssocID="{ECA058B2-F8C9-4CA0-B5C7-CD1B035FD1D4}" presName="hierRoot2" presStyleCnt="0">
        <dgm:presLayoutVars>
          <dgm:hierBranch val="init"/>
        </dgm:presLayoutVars>
      </dgm:prSet>
      <dgm:spPr/>
    </dgm:pt>
    <dgm:pt modelId="{6E2CBAEA-67B2-4CA2-AB48-DBE934D1EEA8}" type="pres">
      <dgm:prSet presAssocID="{ECA058B2-F8C9-4CA0-B5C7-CD1B035FD1D4}" presName="rootComposite" presStyleCnt="0"/>
      <dgm:spPr/>
    </dgm:pt>
    <dgm:pt modelId="{B1F2FF0E-CBBF-4A06-90F8-0BF8E9271867}" type="pres">
      <dgm:prSet presAssocID="{ECA058B2-F8C9-4CA0-B5C7-CD1B035FD1D4}" presName="rootText" presStyleLbl="node2" presStyleIdx="1" presStyleCnt="3">
        <dgm:presLayoutVars>
          <dgm:chPref val="3"/>
        </dgm:presLayoutVars>
      </dgm:prSet>
      <dgm:spPr/>
    </dgm:pt>
    <dgm:pt modelId="{0955746D-A8F8-4720-8F4B-56DCB2206F88}" type="pres">
      <dgm:prSet presAssocID="{ECA058B2-F8C9-4CA0-B5C7-CD1B035FD1D4}" presName="rootConnector" presStyleLbl="node2" presStyleIdx="1" presStyleCnt="3"/>
      <dgm:spPr/>
    </dgm:pt>
    <dgm:pt modelId="{CD5E48E2-D1DA-45A8-813E-FF68A7DEFFB9}" type="pres">
      <dgm:prSet presAssocID="{ECA058B2-F8C9-4CA0-B5C7-CD1B035FD1D4}" presName="hierChild4" presStyleCnt="0"/>
      <dgm:spPr/>
    </dgm:pt>
    <dgm:pt modelId="{7C6092FF-4C6A-4A6C-A52F-B844E35E53B6}" type="pres">
      <dgm:prSet presAssocID="{ECA058B2-F8C9-4CA0-B5C7-CD1B035FD1D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2" presStyleCnt="3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2" presStyleCnt="3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2" presStyleCnt="3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900F494B-E2E0-45F8-B689-7B0BB575F917}" srcId="{CFD7750A-1ABC-4579-A1C6-54ADEA483F33}" destId="{D4931DD1-2919-47B1-92EE-A67CC4085829}" srcOrd="2" destOrd="0" parTransId="{693D0C6A-F033-42F9-B967-7914A091CCCE}" sibTransId="{B6A4E833-8F5D-4937-B4F3-92896437D0F4}"/>
    <dgm:cxn modelId="{14058C52-3D7B-4A53-B270-277E7BB16B39}" type="presOf" srcId="{ECA058B2-F8C9-4CA0-B5C7-CD1B035FD1D4}" destId="{B1F2FF0E-CBBF-4A06-90F8-0BF8E9271867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5173F69B-B276-4F81-8B8A-25B31C0929AA}" type="presOf" srcId="{ECA058B2-F8C9-4CA0-B5C7-CD1B035FD1D4}" destId="{0955746D-A8F8-4720-8F4B-56DCB2206F88}" srcOrd="1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F7DAF9B5-64FE-4C41-A463-7D2D1C21ACCC}" srcId="{CFD7750A-1ABC-4579-A1C6-54ADEA483F33}" destId="{ECA058B2-F8C9-4CA0-B5C7-CD1B035FD1D4}" srcOrd="1" destOrd="0" parTransId="{B478E307-51EC-4F1E-91A3-E1627C4C4B75}" sibTransId="{95A8073D-6548-42A0-A1CC-209F89F7127E}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C1AE71F6-A38F-441C-8A46-3A3D59078ADF}" type="presOf" srcId="{B478E307-51EC-4F1E-91A3-E1627C4C4B75}" destId="{94BDBAEB-80E3-4192-9438-0A1B37F1CB02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07EDE307-E168-487E-8CFC-4C6DF75A3EAA}" type="presParOf" srcId="{458C6807-3881-45DF-9F0F-39FCD0116046}" destId="{94BDBAEB-80E3-4192-9438-0A1B37F1CB02}" srcOrd="2" destOrd="0" presId="urn:microsoft.com/office/officeart/2005/8/layout/orgChart1"/>
    <dgm:cxn modelId="{82BB230B-2695-4DA6-85E6-D9EC7F87B7E6}" type="presParOf" srcId="{458C6807-3881-45DF-9F0F-39FCD0116046}" destId="{C573F4D7-8D37-4B48-B14F-A5DA4325FEDB}" srcOrd="3" destOrd="0" presId="urn:microsoft.com/office/officeart/2005/8/layout/orgChart1"/>
    <dgm:cxn modelId="{22EF1A21-9A32-49BD-839B-D92179844E00}" type="presParOf" srcId="{C573F4D7-8D37-4B48-B14F-A5DA4325FEDB}" destId="{6E2CBAEA-67B2-4CA2-AB48-DBE934D1EEA8}" srcOrd="0" destOrd="0" presId="urn:microsoft.com/office/officeart/2005/8/layout/orgChart1"/>
    <dgm:cxn modelId="{E0FF1CCE-4EF2-4C6E-B0C8-5FA908DD619E}" type="presParOf" srcId="{6E2CBAEA-67B2-4CA2-AB48-DBE934D1EEA8}" destId="{B1F2FF0E-CBBF-4A06-90F8-0BF8E9271867}" srcOrd="0" destOrd="0" presId="urn:microsoft.com/office/officeart/2005/8/layout/orgChart1"/>
    <dgm:cxn modelId="{C385AAAB-A125-47F3-BAB4-279854F8E81C}" type="presParOf" srcId="{6E2CBAEA-67B2-4CA2-AB48-DBE934D1EEA8}" destId="{0955746D-A8F8-4720-8F4B-56DCB2206F88}" srcOrd="1" destOrd="0" presId="urn:microsoft.com/office/officeart/2005/8/layout/orgChart1"/>
    <dgm:cxn modelId="{98A9B3F4-E169-4FD7-9DC1-53A148C6FE09}" type="presParOf" srcId="{C573F4D7-8D37-4B48-B14F-A5DA4325FEDB}" destId="{CD5E48E2-D1DA-45A8-813E-FF68A7DEFFB9}" srcOrd="1" destOrd="0" presId="urn:microsoft.com/office/officeart/2005/8/layout/orgChart1"/>
    <dgm:cxn modelId="{3A995B90-5134-43D9-9EA0-F1F6C32DD8F8}" type="presParOf" srcId="{C573F4D7-8D37-4B48-B14F-A5DA4325FEDB}" destId="{7C6092FF-4C6A-4A6C-A52F-B844E35E53B6}" srcOrd="2" destOrd="0" presId="urn:microsoft.com/office/officeart/2005/8/layout/orgChart1"/>
    <dgm:cxn modelId="{E367F9C0-96A1-49F2-BE6F-EB7F744C3A82}" type="presParOf" srcId="{458C6807-3881-45DF-9F0F-39FCD0116046}" destId="{961FB4DC-BEE5-4482-AAAD-7876AF1ACBE9}" srcOrd="4" destOrd="0" presId="urn:microsoft.com/office/officeart/2005/8/layout/orgChart1"/>
    <dgm:cxn modelId="{6ED3FFA7-B961-42CF-946E-8FD94D999B1E}" type="presParOf" srcId="{458C6807-3881-45DF-9F0F-39FCD0116046}" destId="{3E4F0D2E-DC7E-40B0-879C-6147A6A6830F}" srcOrd="5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XAMPP</a:t>
          </a:r>
          <a:r>
            <a:rPr lang="zh-TW" altLang="en-US" dirty="0"/>
            <a:t>管理</a:t>
          </a:r>
          <a:endParaRPr lang="en-US" altLang="zh-TW" dirty="0"/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en-US" altLang="zh-TW" dirty="0"/>
            <a:t>MySQL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ECA058B2-F8C9-4CA0-B5C7-CD1B035FD1D4}">
      <dgm:prSet phldrT="[文字]"/>
      <dgm:spPr/>
      <dgm:t>
        <a:bodyPr/>
        <a:lstStyle/>
        <a:p>
          <a:r>
            <a:rPr lang="en-US" altLang="zh-TW" dirty="0"/>
            <a:t>Apache</a:t>
          </a:r>
          <a:endParaRPr lang="zh-TW" altLang="en-US" dirty="0"/>
        </a:p>
      </dgm:t>
    </dgm:pt>
    <dgm:pt modelId="{B478E307-51EC-4F1E-91A3-E1627C4C4B75}" type="par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95A8073D-6548-42A0-A1CC-209F89F7127E}" type="sibTrans" cxnId="{F7DAF9B5-64FE-4C41-A463-7D2D1C21ACCC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2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2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2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4BDBAEB-80E3-4192-9438-0A1B37F1CB02}" type="pres">
      <dgm:prSet presAssocID="{B478E307-51EC-4F1E-91A3-E1627C4C4B75}" presName="Name37" presStyleLbl="parChTrans1D2" presStyleIdx="1" presStyleCnt="2"/>
      <dgm:spPr/>
    </dgm:pt>
    <dgm:pt modelId="{C573F4D7-8D37-4B48-B14F-A5DA4325FEDB}" type="pres">
      <dgm:prSet presAssocID="{ECA058B2-F8C9-4CA0-B5C7-CD1B035FD1D4}" presName="hierRoot2" presStyleCnt="0">
        <dgm:presLayoutVars>
          <dgm:hierBranch val="init"/>
        </dgm:presLayoutVars>
      </dgm:prSet>
      <dgm:spPr/>
    </dgm:pt>
    <dgm:pt modelId="{6E2CBAEA-67B2-4CA2-AB48-DBE934D1EEA8}" type="pres">
      <dgm:prSet presAssocID="{ECA058B2-F8C9-4CA0-B5C7-CD1B035FD1D4}" presName="rootComposite" presStyleCnt="0"/>
      <dgm:spPr/>
    </dgm:pt>
    <dgm:pt modelId="{B1F2FF0E-CBBF-4A06-90F8-0BF8E9271867}" type="pres">
      <dgm:prSet presAssocID="{ECA058B2-F8C9-4CA0-B5C7-CD1B035FD1D4}" presName="rootText" presStyleLbl="node2" presStyleIdx="1" presStyleCnt="2">
        <dgm:presLayoutVars>
          <dgm:chPref val="3"/>
        </dgm:presLayoutVars>
      </dgm:prSet>
      <dgm:spPr/>
    </dgm:pt>
    <dgm:pt modelId="{0955746D-A8F8-4720-8F4B-56DCB2206F88}" type="pres">
      <dgm:prSet presAssocID="{ECA058B2-F8C9-4CA0-B5C7-CD1B035FD1D4}" presName="rootConnector" presStyleLbl="node2" presStyleIdx="1" presStyleCnt="2"/>
      <dgm:spPr/>
    </dgm:pt>
    <dgm:pt modelId="{CD5E48E2-D1DA-45A8-813E-FF68A7DEFFB9}" type="pres">
      <dgm:prSet presAssocID="{ECA058B2-F8C9-4CA0-B5C7-CD1B035FD1D4}" presName="hierChild4" presStyleCnt="0"/>
      <dgm:spPr/>
    </dgm:pt>
    <dgm:pt modelId="{7C6092FF-4C6A-4A6C-A52F-B844E35E53B6}" type="pres">
      <dgm:prSet presAssocID="{ECA058B2-F8C9-4CA0-B5C7-CD1B035FD1D4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14058C52-3D7B-4A53-B270-277E7BB16B39}" type="presOf" srcId="{ECA058B2-F8C9-4CA0-B5C7-CD1B035FD1D4}" destId="{B1F2FF0E-CBBF-4A06-90F8-0BF8E9271867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5173F69B-B276-4F81-8B8A-25B31C0929AA}" type="presOf" srcId="{ECA058B2-F8C9-4CA0-B5C7-CD1B035FD1D4}" destId="{0955746D-A8F8-4720-8F4B-56DCB2206F88}" srcOrd="1" destOrd="0" presId="urn:microsoft.com/office/officeart/2005/8/layout/orgChart1"/>
    <dgm:cxn modelId="{F7DAF9B5-64FE-4C41-A463-7D2D1C21ACCC}" srcId="{CFD7750A-1ABC-4579-A1C6-54ADEA483F33}" destId="{ECA058B2-F8C9-4CA0-B5C7-CD1B035FD1D4}" srcOrd="1" destOrd="0" parTransId="{B478E307-51EC-4F1E-91A3-E1627C4C4B75}" sibTransId="{95A8073D-6548-42A0-A1CC-209F89F7127E}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C1AE71F6-A38F-441C-8A46-3A3D59078ADF}" type="presOf" srcId="{B478E307-51EC-4F1E-91A3-E1627C4C4B75}" destId="{94BDBAEB-80E3-4192-9438-0A1B37F1CB02}" srcOrd="0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07EDE307-E168-487E-8CFC-4C6DF75A3EAA}" type="presParOf" srcId="{458C6807-3881-45DF-9F0F-39FCD0116046}" destId="{94BDBAEB-80E3-4192-9438-0A1B37F1CB02}" srcOrd="2" destOrd="0" presId="urn:microsoft.com/office/officeart/2005/8/layout/orgChart1"/>
    <dgm:cxn modelId="{82BB230B-2695-4DA6-85E6-D9EC7F87B7E6}" type="presParOf" srcId="{458C6807-3881-45DF-9F0F-39FCD0116046}" destId="{C573F4D7-8D37-4B48-B14F-A5DA4325FEDB}" srcOrd="3" destOrd="0" presId="urn:microsoft.com/office/officeart/2005/8/layout/orgChart1"/>
    <dgm:cxn modelId="{22EF1A21-9A32-49BD-839B-D92179844E00}" type="presParOf" srcId="{C573F4D7-8D37-4B48-B14F-A5DA4325FEDB}" destId="{6E2CBAEA-67B2-4CA2-AB48-DBE934D1EEA8}" srcOrd="0" destOrd="0" presId="urn:microsoft.com/office/officeart/2005/8/layout/orgChart1"/>
    <dgm:cxn modelId="{E0FF1CCE-4EF2-4C6E-B0C8-5FA908DD619E}" type="presParOf" srcId="{6E2CBAEA-67B2-4CA2-AB48-DBE934D1EEA8}" destId="{B1F2FF0E-CBBF-4A06-90F8-0BF8E9271867}" srcOrd="0" destOrd="0" presId="urn:microsoft.com/office/officeart/2005/8/layout/orgChart1"/>
    <dgm:cxn modelId="{C385AAAB-A125-47F3-BAB4-279854F8E81C}" type="presParOf" srcId="{6E2CBAEA-67B2-4CA2-AB48-DBE934D1EEA8}" destId="{0955746D-A8F8-4720-8F4B-56DCB2206F88}" srcOrd="1" destOrd="0" presId="urn:microsoft.com/office/officeart/2005/8/layout/orgChart1"/>
    <dgm:cxn modelId="{98A9B3F4-E169-4FD7-9DC1-53A148C6FE09}" type="presParOf" srcId="{C573F4D7-8D37-4B48-B14F-A5DA4325FEDB}" destId="{CD5E48E2-D1DA-45A8-813E-FF68A7DEFFB9}" srcOrd="1" destOrd="0" presId="urn:microsoft.com/office/officeart/2005/8/layout/orgChart1"/>
    <dgm:cxn modelId="{3A995B90-5134-43D9-9EA0-F1F6C32DD8F8}" type="presParOf" srcId="{C573F4D7-8D37-4B48-B14F-A5DA4325FEDB}" destId="{7C6092FF-4C6A-4A6C-A52F-B844E35E53B6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Ubuntu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en-US" altLang="zh-TW" dirty="0"/>
            <a:t>Python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</a:t>
          </a:r>
          <a:r>
            <a:rPr lang="zh-TW" altLang="en-US" dirty="0"/>
            <a:t>代理人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97B77CB9-7848-4AB7-82E9-740887F90D00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80D7FB0F-210D-4EFD-B42B-F5057443487D}" type="parTrans" cxnId="{A90266A8-A8A9-4CCB-B558-1E1E24C7267F}">
      <dgm:prSet/>
      <dgm:spPr/>
      <dgm:t>
        <a:bodyPr/>
        <a:lstStyle/>
        <a:p>
          <a:endParaRPr lang="zh-TW" altLang="en-US"/>
        </a:p>
      </dgm:t>
    </dgm:pt>
    <dgm:pt modelId="{0A57892B-26CA-40BA-9FE2-D1296F67EDD3}" type="sibTrans" cxnId="{A90266A8-A8A9-4CCB-B558-1E1E24C7267F}">
      <dgm:prSet/>
      <dgm:spPr/>
      <dgm:t>
        <a:bodyPr/>
        <a:lstStyle/>
        <a:p>
          <a:endParaRPr lang="zh-TW" altLang="en-US"/>
        </a:p>
      </dgm:t>
    </dgm:pt>
    <dgm:pt modelId="{332C7E34-201C-4AB4-BB78-583419013D6D}">
      <dgm:prSet phldrT="[文字]"/>
      <dgm:spPr/>
      <dgm:t>
        <a:bodyPr/>
        <a:lstStyle/>
        <a:p>
          <a:r>
            <a:rPr lang="en-US" altLang="zh-TW" dirty="0"/>
            <a:t>Yolov8 </a:t>
          </a:r>
          <a:r>
            <a:rPr lang="zh-TW" altLang="en-US" dirty="0"/>
            <a:t>車牌辨識</a:t>
          </a:r>
        </a:p>
      </dgm:t>
    </dgm:pt>
    <dgm:pt modelId="{0E5DF8B4-BAB8-4753-A4AE-96047714CBEB}" type="par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738BAB9B-7344-4C70-B817-79E27F10EA25}" type="sib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2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2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2"/>
      <dgm:spPr/>
    </dgm:pt>
    <dgm:pt modelId="{49EC3C46-29AC-4763-BCE5-D182CA67853B}" type="pres">
      <dgm:prSet presAssocID="{F45CFC77-D66F-4B13-96DD-97CD5D65BC8F}" presName="hierChild4" presStyleCnt="0"/>
      <dgm:spPr/>
    </dgm:pt>
    <dgm:pt modelId="{D2CC6844-3D8B-4067-8014-EA6E481E13EE}" type="pres">
      <dgm:prSet presAssocID="{0E5DF8B4-BAB8-4753-A4AE-96047714CBEB}" presName="Name37" presStyleLbl="parChTrans1D3" presStyleIdx="0" presStyleCnt="2"/>
      <dgm:spPr/>
    </dgm:pt>
    <dgm:pt modelId="{8E02B150-C42F-4071-A5D7-B4A8ACC52A85}" type="pres">
      <dgm:prSet presAssocID="{332C7E34-201C-4AB4-BB78-583419013D6D}" presName="hierRoot2" presStyleCnt="0">
        <dgm:presLayoutVars>
          <dgm:hierBranch val="init"/>
        </dgm:presLayoutVars>
      </dgm:prSet>
      <dgm:spPr/>
    </dgm:pt>
    <dgm:pt modelId="{EAF7EFA0-32AF-474B-8CD7-4EEA65ABA206}" type="pres">
      <dgm:prSet presAssocID="{332C7E34-201C-4AB4-BB78-583419013D6D}" presName="rootComposite" presStyleCnt="0"/>
      <dgm:spPr/>
    </dgm:pt>
    <dgm:pt modelId="{82DB93F5-41BB-4D3D-B0A4-F61079F94100}" type="pres">
      <dgm:prSet presAssocID="{332C7E34-201C-4AB4-BB78-583419013D6D}" presName="rootText" presStyleLbl="node3" presStyleIdx="0" presStyleCnt="2">
        <dgm:presLayoutVars>
          <dgm:chPref val="3"/>
        </dgm:presLayoutVars>
      </dgm:prSet>
      <dgm:spPr/>
    </dgm:pt>
    <dgm:pt modelId="{9055E49C-ED98-40AB-87DB-45367B559859}" type="pres">
      <dgm:prSet presAssocID="{332C7E34-201C-4AB4-BB78-583419013D6D}" presName="rootConnector" presStyleLbl="node3" presStyleIdx="0" presStyleCnt="2"/>
      <dgm:spPr/>
    </dgm:pt>
    <dgm:pt modelId="{A10AB7C7-F8A1-4391-B018-896EE19CE07A}" type="pres">
      <dgm:prSet presAssocID="{332C7E34-201C-4AB4-BB78-583419013D6D}" presName="hierChild4" presStyleCnt="0"/>
      <dgm:spPr/>
    </dgm:pt>
    <dgm:pt modelId="{4C28930A-5546-4C27-A649-CC6D43B79A21}" type="pres">
      <dgm:prSet presAssocID="{332C7E34-201C-4AB4-BB78-583419013D6D}" presName="hierChild5" presStyleCnt="0"/>
      <dgm:spPr/>
    </dgm:pt>
    <dgm:pt modelId="{A2255452-CD2A-4FBF-A4BC-1C30FE1DBFE5}" type="pres">
      <dgm:prSet presAssocID="{80D7FB0F-210D-4EFD-B42B-F5057443487D}" presName="Name37" presStyleLbl="parChTrans1D3" presStyleIdx="1" presStyleCnt="2"/>
      <dgm:spPr/>
    </dgm:pt>
    <dgm:pt modelId="{B22A0CF0-C5A8-401E-AB53-3B39B7368502}" type="pres">
      <dgm:prSet presAssocID="{97B77CB9-7848-4AB7-82E9-740887F90D00}" presName="hierRoot2" presStyleCnt="0">
        <dgm:presLayoutVars>
          <dgm:hierBranch val="init"/>
        </dgm:presLayoutVars>
      </dgm:prSet>
      <dgm:spPr/>
    </dgm:pt>
    <dgm:pt modelId="{AC7A00C1-CA2D-4F19-B500-E06EDE0F4F8B}" type="pres">
      <dgm:prSet presAssocID="{97B77CB9-7848-4AB7-82E9-740887F90D00}" presName="rootComposite" presStyleCnt="0"/>
      <dgm:spPr/>
    </dgm:pt>
    <dgm:pt modelId="{610DB3B9-8226-466D-8442-47339655722A}" type="pres">
      <dgm:prSet presAssocID="{97B77CB9-7848-4AB7-82E9-740887F90D00}" presName="rootText" presStyleLbl="node3" presStyleIdx="1" presStyleCnt="2">
        <dgm:presLayoutVars>
          <dgm:chPref val="3"/>
        </dgm:presLayoutVars>
      </dgm:prSet>
      <dgm:spPr/>
    </dgm:pt>
    <dgm:pt modelId="{0B28850A-D2B1-4454-9BB6-F809E1C09ABF}" type="pres">
      <dgm:prSet presAssocID="{97B77CB9-7848-4AB7-82E9-740887F90D00}" presName="rootConnector" presStyleLbl="node3" presStyleIdx="1" presStyleCnt="2"/>
      <dgm:spPr/>
    </dgm:pt>
    <dgm:pt modelId="{26AF3A93-DDD2-4300-90DE-50D271ABC6EB}" type="pres">
      <dgm:prSet presAssocID="{97B77CB9-7848-4AB7-82E9-740887F90D00}" presName="hierChild4" presStyleCnt="0"/>
      <dgm:spPr/>
    </dgm:pt>
    <dgm:pt modelId="{9AE157FB-8C5B-4ED6-ABE2-143E3D822705}" type="pres">
      <dgm:prSet presAssocID="{97B77CB9-7848-4AB7-82E9-740887F90D00}" presName="hierChild5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1" presStyleCnt="2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1" presStyleCnt="2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1" presStyleCnt="2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566E5C30-BBE7-40DD-A298-613F0A810200}" type="presOf" srcId="{332C7E34-201C-4AB4-BB78-583419013D6D}" destId="{9055E49C-ED98-40AB-87DB-45367B559859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3C79223E-436D-474E-BB81-85C8BA0704CC}" type="presOf" srcId="{97B77CB9-7848-4AB7-82E9-740887F90D00}" destId="{610DB3B9-8226-466D-8442-47339655722A}" srcOrd="0" destOrd="0" presId="urn:microsoft.com/office/officeart/2005/8/layout/orgChart1"/>
    <dgm:cxn modelId="{499CD046-C322-46EF-B36C-0C97A0452046}" type="presOf" srcId="{97B77CB9-7848-4AB7-82E9-740887F90D00}" destId="{0B28850A-D2B1-4454-9BB6-F809E1C09ABF}" srcOrd="1" destOrd="0" presId="urn:microsoft.com/office/officeart/2005/8/layout/orgChart1"/>
    <dgm:cxn modelId="{FC7E0069-8B36-4CDC-A1C5-A776B33AD139}" type="presOf" srcId="{332C7E34-201C-4AB4-BB78-583419013D6D}" destId="{82DB93F5-41BB-4D3D-B0A4-F61079F94100}" srcOrd="0" destOrd="0" presId="urn:microsoft.com/office/officeart/2005/8/layout/orgChart1"/>
    <dgm:cxn modelId="{900F494B-E2E0-45F8-B689-7B0BB575F917}" srcId="{CFD7750A-1ABC-4579-A1C6-54ADEA483F33}" destId="{D4931DD1-2919-47B1-92EE-A67CC4085829}" srcOrd="1" destOrd="0" parTransId="{693D0C6A-F033-42F9-B967-7914A091CCCE}" sibTransId="{B6A4E833-8F5D-4937-B4F3-92896437D0F4}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956E419D-E1C9-4809-B59D-619D9EC1F44C}" type="presOf" srcId="{80D7FB0F-210D-4EFD-B42B-F5057443487D}" destId="{A2255452-CD2A-4FBF-A4BC-1C30FE1DBFE5}" srcOrd="0" destOrd="0" presId="urn:microsoft.com/office/officeart/2005/8/layout/orgChart1"/>
    <dgm:cxn modelId="{A90266A8-A8A9-4CCB-B558-1E1E24C7267F}" srcId="{F45CFC77-D66F-4B13-96DD-97CD5D65BC8F}" destId="{97B77CB9-7848-4AB7-82E9-740887F90D00}" srcOrd="1" destOrd="0" parTransId="{80D7FB0F-210D-4EFD-B42B-F5057443487D}" sibTransId="{0A57892B-26CA-40BA-9FE2-D1296F67EDD3}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2EB343F2-3257-4A96-B1D4-A9C35629AC16}" type="presOf" srcId="{0E5DF8B4-BAB8-4753-A4AE-96047714CBEB}" destId="{D2CC6844-3D8B-4067-8014-EA6E481E13EE}" srcOrd="0" destOrd="0" presId="urn:microsoft.com/office/officeart/2005/8/layout/orgChart1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17F643F5-C4C8-4433-A92D-B7C9AF24704B}" srcId="{F45CFC77-D66F-4B13-96DD-97CD5D65BC8F}" destId="{332C7E34-201C-4AB4-BB78-583419013D6D}" srcOrd="0" destOrd="0" parTransId="{0E5DF8B4-BAB8-4753-A4AE-96047714CBEB}" sibTransId="{738BAB9B-7344-4C70-B817-79E27F10EA25}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A6C6E505-F97C-43C1-8611-1FAEDCE3C16F}" type="presParOf" srcId="{49EC3C46-29AC-4763-BCE5-D182CA67853B}" destId="{D2CC6844-3D8B-4067-8014-EA6E481E13EE}" srcOrd="0" destOrd="0" presId="urn:microsoft.com/office/officeart/2005/8/layout/orgChart1"/>
    <dgm:cxn modelId="{71B1875A-ADBD-47A3-918C-EA7180063858}" type="presParOf" srcId="{49EC3C46-29AC-4763-BCE5-D182CA67853B}" destId="{8E02B150-C42F-4071-A5D7-B4A8ACC52A85}" srcOrd="1" destOrd="0" presId="urn:microsoft.com/office/officeart/2005/8/layout/orgChart1"/>
    <dgm:cxn modelId="{BC6C97DE-B522-4A65-89E1-43C975175E53}" type="presParOf" srcId="{8E02B150-C42F-4071-A5D7-B4A8ACC52A85}" destId="{EAF7EFA0-32AF-474B-8CD7-4EEA65ABA206}" srcOrd="0" destOrd="0" presId="urn:microsoft.com/office/officeart/2005/8/layout/orgChart1"/>
    <dgm:cxn modelId="{385EC3E3-1691-4F63-919D-51ED573A92CF}" type="presParOf" srcId="{EAF7EFA0-32AF-474B-8CD7-4EEA65ABA206}" destId="{82DB93F5-41BB-4D3D-B0A4-F61079F94100}" srcOrd="0" destOrd="0" presId="urn:microsoft.com/office/officeart/2005/8/layout/orgChart1"/>
    <dgm:cxn modelId="{60C2BC61-C7F3-4763-ABC5-134968A1DFA4}" type="presParOf" srcId="{EAF7EFA0-32AF-474B-8CD7-4EEA65ABA206}" destId="{9055E49C-ED98-40AB-87DB-45367B559859}" srcOrd="1" destOrd="0" presId="urn:microsoft.com/office/officeart/2005/8/layout/orgChart1"/>
    <dgm:cxn modelId="{FDA4429C-84A6-4C2F-8046-3CC4F9F0F085}" type="presParOf" srcId="{8E02B150-C42F-4071-A5D7-B4A8ACC52A85}" destId="{A10AB7C7-F8A1-4391-B018-896EE19CE07A}" srcOrd="1" destOrd="0" presId="urn:microsoft.com/office/officeart/2005/8/layout/orgChart1"/>
    <dgm:cxn modelId="{EAD19686-8376-41B6-8141-108D4595A305}" type="presParOf" srcId="{8E02B150-C42F-4071-A5D7-B4A8ACC52A85}" destId="{4C28930A-5546-4C27-A649-CC6D43B79A21}" srcOrd="2" destOrd="0" presId="urn:microsoft.com/office/officeart/2005/8/layout/orgChart1"/>
    <dgm:cxn modelId="{59ED0928-2381-4827-8B66-22ADC5973E80}" type="presParOf" srcId="{49EC3C46-29AC-4763-BCE5-D182CA67853B}" destId="{A2255452-CD2A-4FBF-A4BC-1C30FE1DBFE5}" srcOrd="2" destOrd="0" presId="urn:microsoft.com/office/officeart/2005/8/layout/orgChart1"/>
    <dgm:cxn modelId="{1D51B3CD-6BB4-4537-A1B0-8E5438E3DAA0}" type="presParOf" srcId="{49EC3C46-29AC-4763-BCE5-D182CA67853B}" destId="{B22A0CF0-C5A8-401E-AB53-3B39B7368502}" srcOrd="3" destOrd="0" presId="urn:microsoft.com/office/officeart/2005/8/layout/orgChart1"/>
    <dgm:cxn modelId="{61D16CC3-BCDD-47DA-901C-9B3014959235}" type="presParOf" srcId="{B22A0CF0-C5A8-401E-AB53-3B39B7368502}" destId="{AC7A00C1-CA2D-4F19-B500-E06EDE0F4F8B}" srcOrd="0" destOrd="0" presId="urn:microsoft.com/office/officeart/2005/8/layout/orgChart1"/>
    <dgm:cxn modelId="{4DFFC743-4F9C-47E7-AA56-99CFD13C045D}" type="presParOf" srcId="{AC7A00C1-CA2D-4F19-B500-E06EDE0F4F8B}" destId="{610DB3B9-8226-466D-8442-47339655722A}" srcOrd="0" destOrd="0" presId="urn:microsoft.com/office/officeart/2005/8/layout/orgChart1"/>
    <dgm:cxn modelId="{5DEE4023-9176-4511-9D1E-3E8B45EA872B}" type="presParOf" srcId="{AC7A00C1-CA2D-4F19-B500-E06EDE0F4F8B}" destId="{0B28850A-D2B1-4454-9BB6-F809E1C09ABF}" srcOrd="1" destOrd="0" presId="urn:microsoft.com/office/officeart/2005/8/layout/orgChart1"/>
    <dgm:cxn modelId="{277CD125-60B3-478A-AAC1-E1CCBE0C8B32}" type="presParOf" srcId="{B22A0CF0-C5A8-401E-AB53-3B39B7368502}" destId="{26AF3A93-DDD2-4300-90DE-50D271ABC6EB}" srcOrd="1" destOrd="0" presId="urn:microsoft.com/office/officeart/2005/8/layout/orgChart1"/>
    <dgm:cxn modelId="{2FAA4308-0977-4C1C-BD0A-445F7ADA4FBF}" type="presParOf" srcId="{B22A0CF0-C5A8-401E-AB53-3B39B7368502}" destId="{9AE157FB-8C5B-4ED6-ABE2-143E3D822705}" srcOrd="2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E367F9C0-96A1-49F2-BE6F-EB7F744C3A82}" type="presParOf" srcId="{458C6807-3881-45DF-9F0F-39FCD0116046}" destId="{961FB4DC-BEE5-4482-AAAD-7876AF1ACBE9}" srcOrd="2" destOrd="0" presId="urn:microsoft.com/office/officeart/2005/8/layout/orgChart1"/>
    <dgm:cxn modelId="{6ED3FFA7-B961-42CF-946E-8FD94D999B1E}" type="presParOf" srcId="{458C6807-3881-45DF-9F0F-39FCD0116046}" destId="{3E4F0D2E-DC7E-40B0-879C-6147A6A6830F}" srcOrd="3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1B1CC84-8131-41F6-A1DA-4325900A5EEE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TW" altLang="en-US"/>
        </a:p>
      </dgm:t>
    </dgm:pt>
    <dgm:pt modelId="{CFD7750A-1ABC-4579-A1C6-54ADEA483F33}">
      <dgm:prSet phldrT="[文字]"/>
      <dgm:spPr/>
      <dgm:t>
        <a:bodyPr/>
        <a:lstStyle/>
        <a:p>
          <a:r>
            <a:rPr lang="en-US" altLang="zh-TW" dirty="0"/>
            <a:t>Arduino</a:t>
          </a:r>
        </a:p>
        <a:p>
          <a:r>
            <a:rPr lang="en-US" altLang="zh-TW" dirty="0"/>
            <a:t>ESP32</a:t>
          </a:r>
        </a:p>
      </dgm:t>
    </dgm:pt>
    <dgm:pt modelId="{29BC0E60-2A55-4C27-8D0E-70484D6387CA}" type="par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686E46EF-47D6-4198-8B9F-ACC265D0DD46}" type="sibTrans" cxnId="{0A1D5086-64D0-4A12-93CB-3BB45A738630}">
      <dgm:prSet/>
      <dgm:spPr/>
      <dgm:t>
        <a:bodyPr/>
        <a:lstStyle/>
        <a:p>
          <a:endParaRPr lang="zh-TW" altLang="en-US"/>
        </a:p>
      </dgm:t>
    </dgm:pt>
    <dgm:pt modelId="{F45CFC77-D66F-4B13-96DD-97CD5D65BC8F}">
      <dgm:prSet phldrT="[文字]"/>
      <dgm:spPr/>
      <dgm:t>
        <a:bodyPr/>
        <a:lstStyle/>
        <a:p>
          <a:r>
            <a:rPr lang="zh-TW" altLang="en-US" dirty="0"/>
            <a:t>超音波感應器</a:t>
          </a:r>
          <a:endParaRPr lang="en-US" altLang="zh-TW" dirty="0"/>
        </a:p>
        <a:p>
          <a:r>
            <a:rPr lang="en-US" b="1" i="0" dirty="0"/>
            <a:t>HC-SR04</a:t>
          </a:r>
          <a:endParaRPr lang="zh-TW" altLang="en-US" dirty="0"/>
        </a:p>
      </dgm:t>
    </dgm:pt>
    <dgm:pt modelId="{767B1836-C98E-462D-A7A8-F60DFE5522AC}" type="par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BEA20B68-9F91-46F2-A658-CD38B400978A}" type="sibTrans" cxnId="{C672D521-4BE2-4FEB-817C-8CF09D615BA5}">
      <dgm:prSet/>
      <dgm:spPr/>
      <dgm:t>
        <a:bodyPr/>
        <a:lstStyle/>
        <a:p>
          <a:endParaRPr lang="zh-TW" altLang="en-US"/>
        </a:p>
      </dgm:t>
    </dgm:pt>
    <dgm:pt modelId="{D4931DD1-2919-47B1-92EE-A67CC4085829}">
      <dgm:prSet phldrT="[文字]"/>
      <dgm:spPr/>
      <dgm:t>
        <a:bodyPr/>
        <a:lstStyle/>
        <a:p>
          <a:r>
            <a:rPr lang="en-US" altLang="zh-TW" dirty="0"/>
            <a:t>MQTT </a:t>
          </a:r>
          <a:r>
            <a:rPr lang="zh-TW" altLang="en-US" dirty="0"/>
            <a:t>訂閱 </a:t>
          </a:r>
          <a:r>
            <a:rPr lang="en-US" altLang="zh-TW" dirty="0"/>
            <a:t>/</a:t>
          </a:r>
        </a:p>
        <a:p>
          <a:r>
            <a:rPr lang="zh-TW" altLang="en-US" dirty="0"/>
            <a:t>發行</a:t>
          </a:r>
        </a:p>
      </dgm:t>
    </dgm:pt>
    <dgm:pt modelId="{693D0C6A-F033-42F9-B967-7914A091CCCE}" type="par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B6A4E833-8F5D-4937-B4F3-92896437D0F4}" type="sibTrans" cxnId="{900F494B-E2E0-45F8-B689-7B0BB575F917}">
      <dgm:prSet/>
      <dgm:spPr/>
      <dgm:t>
        <a:bodyPr/>
        <a:lstStyle/>
        <a:p>
          <a:endParaRPr lang="zh-TW" altLang="en-US"/>
        </a:p>
      </dgm:t>
    </dgm:pt>
    <dgm:pt modelId="{332C7E34-201C-4AB4-BB78-583419013D6D}">
      <dgm:prSet phldrT="[文字]"/>
      <dgm:spPr/>
      <dgm:t>
        <a:bodyPr/>
        <a:lstStyle/>
        <a:p>
          <a:r>
            <a:rPr lang="zh-TW" altLang="en-US" dirty="0"/>
            <a:t>步進馬達</a:t>
          </a:r>
          <a:endParaRPr lang="en-US" altLang="zh-TW" dirty="0"/>
        </a:p>
        <a:p>
          <a:r>
            <a:rPr lang="en-US" b="1" i="0" dirty="0"/>
            <a:t>ULN2003</a:t>
          </a:r>
          <a:endParaRPr lang="zh-TW" altLang="en-US" dirty="0"/>
        </a:p>
      </dgm:t>
    </dgm:pt>
    <dgm:pt modelId="{0E5DF8B4-BAB8-4753-A4AE-96047714CBEB}" type="par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738BAB9B-7344-4C70-B817-79E27F10EA25}" type="sibTrans" cxnId="{17F643F5-C4C8-4433-A92D-B7C9AF24704B}">
      <dgm:prSet/>
      <dgm:spPr/>
      <dgm:t>
        <a:bodyPr/>
        <a:lstStyle/>
        <a:p>
          <a:endParaRPr lang="zh-TW" altLang="en-US"/>
        </a:p>
      </dgm:t>
    </dgm:pt>
    <dgm:pt modelId="{E2EB2A13-0677-4638-B574-9DAAA0247A54}">
      <dgm:prSet phldrT="[文字]"/>
      <dgm:spPr/>
      <dgm:t>
        <a:bodyPr/>
        <a:lstStyle/>
        <a:p>
          <a:r>
            <a:rPr lang="en-US" altLang="zh-TW" dirty="0" err="1"/>
            <a:t>Wifi</a:t>
          </a:r>
          <a:r>
            <a:rPr lang="en-US" altLang="zh-TW" dirty="0"/>
            <a:t> </a:t>
          </a:r>
          <a:r>
            <a:rPr lang="zh-TW" altLang="en-US" dirty="0"/>
            <a:t>連線</a:t>
          </a:r>
        </a:p>
      </dgm:t>
    </dgm:pt>
    <dgm:pt modelId="{E33760F1-50A0-42EA-A514-A067E217A1E6}" type="par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1C6DC2BB-8BB7-4CA6-BC1B-A23652AEA4B0}" type="sibTrans" cxnId="{C45B91F3-9114-43BA-98BB-71B795633B24}">
      <dgm:prSet/>
      <dgm:spPr/>
      <dgm:t>
        <a:bodyPr/>
        <a:lstStyle/>
        <a:p>
          <a:endParaRPr lang="zh-TW" altLang="en-US"/>
        </a:p>
      </dgm:t>
    </dgm:pt>
    <dgm:pt modelId="{0F0358B3-38B4-427B-A448-BA83577931F5}" type="pres">
      <dgm:prSet presAssocID="{B1B1CC84-8131-41F6-A1DA-4325900A5EEE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6E66263B-8C61-44B1-BD2A-6BDC0768FA5B}" type="pres">
      <dgm:prSet presAssocID="{CFD7750A-1ABC-4579-A1C6-54ADEA483F33}" presName="hierRoot1" presStyleCnt="0">
        <dgm:presLayoutVars>
          <dgm:hierBranch val="init"/>
        </dgm:presLayoutVars>
      </dgm:prSet>
      <dgm:spPr/>
    </dgm:pt>
    <dgm:pt modelId="{7B0D87AE-9957-4D64-B939-13899B95614C}" type="pres">
      <dgm:prSet presAssocID="{CFD7750A-1ABC-4579-A1C6-54ADEA483F33}" presName="rootComposite1" presStyleCnt="0"/>
      <dgm:spPr/>
    </dgm:pt>
    <dgm:pt modelId="{1EA9F8F3-5D27-49EE-BA61-E93DE9992A8E}" type="pres">
      <dgm:prSet presAssocID="{CFD7750A-1ABC-4579-A1C6-54ADEA483F33}" presName="rootText1" presStyleLbl="node0" presStyleIdx="0" presStyleCnt="1">
        <dgm:presLayoutVars>
          <dgm:chPref val="3"/>
        </dgm:presLayoutVars>
      </dgm:prSet>
      <dgm:spPr/>
    </dgm:pt>
    <dgm:pt modelId="{D6AAF6F9-3347-4360-B741-3A59F1409ABA}" type="pres">
      <dgm:prSet presAssocID="{CFD7750A-1ABC-4579-A1C6-54ADEA483F33}" presName="rootConnector1" presStyleLbl="node1" presStyleIdx="0" presStyleCnt="0"/>
      <dgm:spPr/>
    </dgm:pt>
    <dgm:pt modelId="{458C6807-3881-45DF-9F0F-39FCD0116046}" type="pres">
      <dgm:prSet presAssocID="{CFD7750A-1ABC-4579-A1C6-54ADEA483F33}" presName="hierChild2" presStyleCnt="0"/>
      <dgm:spPr/>
    </dgm:pt>
    <dgm:pt modelId="{2CA2B51D-84C3-4A10-9C53-00F94FA00944}" type="pres">
      <dgm:prSet presAssocID="{767B1836-C98E-462D-A7A8-F60DFE5522AC}" presName="Name37" presStyleLbl="parChTrans1D2" presStyleIdx="0" presStyleCnt="4"/>
      <dgm:spPr/>
    </dgm:pt>
    <dgm:pt modelId="{CB437C85-E375-4C8E-A97F-938362C324EB}" type="pres">
      <dgm:prSet presAssocID="{F45CFC77-D66F-4B13-96DD-97CD5D65BC8F}" presName="hierRoot2" presStyleCnt="0">
        <dgm:presLayoutVars>
          <dgm:hierBranch val="init"/>
        </dgm:presLayoutVars>
      </dgm:prSet>
      <dgm:spPr/>
    </dgm:pt>
    <dgm:pt modelId="{65EC47C4-DC81-46C1-9DAF-19021D61719A}" type="pres">
      <dgm:prSet presAssocID="{F45CFC77-D66F-4B13-96DD-97CD5D65BC8F}" presName="rootComposite" presStyleCnt="0"/>
      <dgm:spPr/>
    </dgm:pt>
    <dgm:pt modelId="{87C92502-D697-421E-A1B8-DE9BDF8EC866}" type="pres">
      <dgm:prSet presAssocID="{F45CFC77-D66F-4B13-96DD-97CD5D65BC8F}" presName="rootText" presStyleLbl="node2" presStyleIdx="0" presStyleCnt="4">
        <dgm:presLayoutVars>
          <dgm:chPref val="3"/>
        </dgm:presLayoutVars>
      </dgm:prSet>
      <dgm:spPr/>
    </dgm:pt>
    <dgm:pt modelId="{8E033624-DA4A-4B72-A768-CD5DC5A764FF}" type="pres">
      <dgm:prSet presAssocID="{F45CFC77-D66F-4B13-96DD-97CD5D65BC8F}" presName="rootConnector" presStyleLbl="node2" presStyleIdx="0" presStyleCnt="4"/>
      <dgm:spPr/>
    </dgm:pt>
    <dgm:pt modelId="{49EC3C46-29AC-4763-BCE5-D182CA67853B}" type="pres">
      <dgm:prSet presAssocID="{F45CFC77-D66F-4B13-96DD-97CD5D65BC8F}" presName="hierChild4" presStyleCnt="0"/>
      <dgm:spPr/>
    </dgm:pt>
    <dgm:pt modelId="{545E1DA4-D376-4DEE-BA10-0D5AFEA64D3B}" type="pres">
      <dgm:prSet presAssocID="{F45CFC77-D66F-4B13-96DD-97CD5D65BC8F}" presName="hierChild5" presStyleCnt="0"/>
      <dgm:spPr/>
    </dgm:pt>
    <dgm:pt modelId="{D2CC6844-3D8B-4067-8014-EA6E481E13EE}" type="pres">
      <dgm:prSet presAssocID="{0E5DF8B4-BAB8-4753-A4AE-96047714CBEB}" presName="Name37" presStyleLbl="parChTrans1D2" presStyleIdx="1" presStyleCnt="4"/>
      <dgm:spPr/>
    </dgm:pt>
    <dgm:pt modelId="{8E02B150-C42F-4071-A5D7-B4A8ACC52A85}" type="pres">
      <dgm:prSet presAssocID="{332C7E34-201C-4AB4-BB78-583419013D6D}" presName="hierRoot2" presStyleCnt="0">
        <dgm:presLayoutVars>
          <dgm:hierBranch val="init"/>
        </dgm:presLayoutVars>
      </dgm:prSet>
      <dgm:spPr/>
    </dgm:pt>
    <dgm:pt modelId="{EAF7EFA0-32AF-474B-8CD7-4EEA65ABA206}" type="pres">
      <dgm:prSet presAssocID="{332C7E34-201C-4AB4-BB78-583419013D6D}" presName="rootComposite" presStyleCnt="0"/>
      <dgm:spPr/>
    </dgm:pt>
    <dgm:pt modelId="{82DB93F5-41BB-4D3D-B0A4-F61079F94100}" type="pres">
      <dgm:prSet presAssocID="{332C7E34-201C-4AB4-BB78-583419013D6D}" presName="rootText" presStyleLbl="node2" presStyleIdx="1" presStyleCnt="4">
        <dgm:presLayoutVars>
          <dgm:chPref val="3"/>
        </dgm:presLayoutVars>
      </dgm:prSet>
      <dgm:spPr/>
    </dgm:pt>
    <dgm:pt modelId="{9055E49C-ED98-40AB-87DB-45367B559859}" type="pres">
      <dgm:prSet presAssocID="{332C7E34-201C-4AB4-BB78-583419013D6D}" presName="rootConnector" presStyleLbl="node2" presStyleIdx="1" presStyleCnt="4"/>
      <dgm:spPr/>
    </dgm:pt>
    <dgm:pt modelId="{A10AB7C7-F8A1-4391-B018-896EE19CE07A}" type="pres">
      <dgm:prSet presAssocID="{332C7E34-201C-4AB4-BB78-583419013D6D}" presName="hierChild4" presStyleCnt="0"/>
      <dgm:spPr/>
    </dgm:pt>
    <dgm:pt modelId="{4C28930A-5546-4C27-A649-CC6D43B79A21}" type="pres">
      <dgm:prSet presAssocID="{332C7E34-201C-4AB4-BB78-583419013D6D}" presName="hierChild5" presStyleCnt="0"/>
      <dgm:spPr/>
    </dgm:pt>
    <dgm:pt modelId="{A3065B8D-141B-46CA-8134-515C1389511F}" type="pres">
      <dgm:prSet presAssocID="{E33760F1-50A0-42EA-A514-A067E217A1E6}" presName="Name37" presStyleLbl="parChTrans1D2" presStyleIdx="2" presStyleCnt="4"/>
      <dgm:spPr/>
    </dgm:pt>
    <dgm:pt modelId="{782D5D5A-766A-4C28-89E8-7910875512D1}" type="pres">
      <dgm:prSet presAssocID="{E2EB2A13-0677-4638-B574-9DAAA0247A54}" presName="hierRoot2" presStyleCnt="0">
        <dgm:presLayoutVars>
          <dgm:hierBranch val="init"/>
        </dgm:presLayoutVars>
      </dgm:prSet>
      <dgm:spPr/>
    </dgm:pt>
    <dgm:pt modelId="{C5BABE07-8130-4B1B-ADA9-C14C5DE56C52}" type="pres">
      <dgm:prSet presAssocID="{E2EB2A13-0677-4638-B574-9DAAA0247A54}" presName="rootComposite" presStyleCnt="0"/>
      <dgm:spPr/>
    </dgm:pt>
    <dgm:pt modelId="{0B2C9BC5-C6EF-47DF-B5CC-FC9ECF8EE862}" type="pres">
      <dgm:prSet presAssocID="{E2EB2A13-0677-4638-B574-9DAAA0247A54}" presName="rootText" presStyleLbl="node2" presStyleIdx="2" presStyleCnt="4">
        <dgm:presLayoutVars>
          <dgm:chPref val="3"/>
        </dgm:presLayoutVars>
      </dgm:prSet>
      <dgm:spPr/>
    </dgm:pt>
    <dgm:pt modelId="{A75FA994-AD32-43AE-9F30-E3FBCE29E658}" type="pres">
      <dgm:prSet presAssocID="{E2EB2A13-0677-4638-B574-9DAAA0247A54}" presName="rootConnector" presStyleLbl="node2" presStyleIdx="2" presStyleCnt="4"/>
      <dgm:spPr/>
    </dgm:pt>
    <dgm:pt modelId="{09563C9E-5F2E-482A-AD27-E4A07EFEBA25}" type="pres">
      <dgm:prSet presAssocID="{E2EB2A13-0677-4638-B574-9DAAA0247A54}" presName="hierChild4" presStyleCnt="0"/>
      <dgm:spPr/>
    </dgm:pt>
    <dgm:pt modelId="{48A850CA-6F02-454C-8F55-F238F57059BE}" type="pres">
      <dgm:prSet presAssocID="{E2EB2A13-0677-4638-B574-9DAAA0247A54}" presName="hierChild5" presStyleCnt="0"/>
      <dgm:spPr/>
    </dgm:pt>
    <dgm:pt modelId="{961FB4DC-BEE5-4482-AAAD-7876AF1ACBE9}" type="pres">
      <dgm:prSet presAssocID="{693D0C6A-F033-42F9-B967-7914A091CCCE}" presName="Name37" presStyleLbl="parChTrans1D2" presStyleIdx="3" presStyleCnt="4"/>
      <dgm:spPr/>
    </dgm:pt>
    <dgm:pt modelId="{3E4F0D2E-DC7E-40B0-879C-6147A6A6830F}" type="pres">
      <dgm:prSet presAssocID="{D4931DD1-2919-47B1-92EE-A67CC4085829}" presName="hierRoot2" presStyleCnt="0">
        <dgm:presLayoutVars>
          <dgm:hierBranch val="init"/>
        </dgm:presLayoutVars>
      </dgm:prSet>
      <dgm:spPr/>
    </dgm:pt>
    <dgm:pt modelId="{AE03494C-F493-44E7-BF61-52F4A1A9815A}" type="pres">
      <dgm:prSet presAssocID="{D4931DD1-2919-47B1-92EE-A67CC4085829}" presName="rootComposite" presStyleCnt="0"/>
      <dgm:spPr/>
    </dgm:pt>
    <dgm:pt modelId="{8F86654B-E36A-4038-A3C3-8317B28ABF49}" type="pres">
      <dgm:prSet presAssocID="{D4931DD1-2919-47B1-92EE-A67CC4085829}" presName="rootText" presStyleLbl="node2" presStyleIdx="3" presStyleCnt="4">
        <dgm:presLayoutVars>
          <dgm:chPref val="3"/>
        </dgm:presLayoutVars>
      </dgm:prSet>
      <dgm:spPr/>
    </dgm:pt>
    <dgm:pt modelId="{5907F13F-498F-41E7-BD6F-3C0446B9F286}" type="pres">
      <dgm:prSet presAssocID="{D4931DD1-2919-47B1-92EE-A67CC4085829}" presName="rootConnector" presStyleLbl="node2" presStyleIdx="3" presStyleCnt="4"/>
      <dgm:spPr/>
    </dgm:pt>
    <dgm:pt modelId="{2FCCC726-5EE3-4823-BFBB-00989F3FE71D}" type="pres">
      <dgm:prSet presAssocID="{D4931DD1-2919-47B1-92EE-A67CC4085829}" presName="hierChild4" presStyleCnt="0"/>
      <dgm:spPr/>
    </dgm:pt>
    <dgm:pt modelId="{63BE6945-27BC-418A-9568-49DF2CF4E13B}" type="pres">
      <dgm:prSet presAssocID="{D4931DD1-2919-47B1-92EE-A67CC4085829}" presName="hierChild5" presStyleCnt="0"/>
      <dgm:spPr/>
    </dgm:pt>
    <dgm:pt modelId="{5C2900B2-B92E-442F-953B-D33A7A046786}" type="pres">
      <dgm:prSet presAssocID="{CFD7750A-1ABC-4579-A1C6-54ADEA483F33}" presName="hierChild3" presStyleCnt="0"/>
      <dgm:spPr/>
    </dgm:pt>
  </dgm:ptLst>
  <dgm:cxnLst>
    <dgm:cxn modelId="{ABA18E19-0CEA-4FC3-AEF6-13E9D4F60E5F}" type="presOf" srcId="{CFD7750A-1ABC-4579-A1C6-54ADEA483F33}" destId="{D6AAF6F9-3347-4360-B741-3A59F1409ABA}" srcOrd="1" destOrd="0" presId="urn:microsoft.com/office/officeart/2005/8/layout/orgChart1"/>
    <dgm:cxn modelId="{C672D521-4BE2-4FEB-817C-8CF09D615BA5}" srcId="{CFD7750A-1ABC-4579-A1C6-54ADEA483F33}" destId="{F45CFC77-D66F-4B13-96DD-97CD5D65BC8F}" srcOrd="0" destOrd="0" parTransId="{767B1836-C98E-462D-A7A8-F60DFE5522AC}" sibTransId="{BEA20B68-9F91-46F2-A658-CD38B400978A}"/>
    <dgm:cxn modelId="{7107412F-E849-4EED-BB38-5F90B5F30E1B}" type="presOf" srcId="{E2EB2A13-0677-4638-B574-9DAAA0247A54}" destId="{A75FA994-AD32-43AE-9F30-E3FBCE29E658}" srcOrd="1" destOrd="0" presId="urn:microsoft.com/office/officeart/2005/8/layout/orgChart1"/>
    <dgm:cxn modelId="{E136AD32-D853-415B-91F2-6A9868C946D0}" type="presOf" srcId="{D4931DD1-2919-47B1-92EE-A67CC4085829}" destId="{5907F13F-498F-41E7-BD6F-3C0446B9F286}" srcOrd="1" destOrd="0" presId="urn:microsoft.com/office/officeart/2005/8/layout/orgChart1"/>
    <dgm:cxn modelId="{0244145C-F5C0-4C4E-B900-8D3030C0FF3C}" type="presOf" srcId="{E2EB2A13-0677-4638-B574-9DAAA0247A54}" destId="{0B2C9BC5-C6EF-47DF-B5CC-FC9ECF8EE862}" srcOrd="0" destOrd="0" presId="urn:microsoft.com/office/officeart/2005/8/layout/orgChart1"/>
    <dgm:cxn modelId="{900F494B-E2E0-45F8-B689-7B0BB575F917}" srcId="{CFD7750A-1ABC-4579-A1C6-54ADEA483F33}" destId="{D4931DD1-2919-47B1-92EE-A67CC4085829}" srcOrd="3" destOrd="0" parTransId="{693D0C6A-F033-42F9-B967-7914A091CCCE}" sibTransId="{B6A4E833-8F5D-4937-B4F3-92896437D0F4}"/>
    <dgm:cxn modelId="{113ED474-1B48-43C5-9B31-BA57358C7288}" type="presOf" srcId="{0E5DF8B4-BAB8-4753-A4AE-96047714CBEB}" destId="{D2CC6844-3D8B-4067-8014-EA6E481E13EE}" srcOrd="0" destOrd="0" presId="urn:microsoft.com/office/officeart/2005/8/layout/orgChart1"/>
    <dgm:cxn modelId="{0A1D5086-64D0-4A12-93CB-3BB45A738630}" srcId="{B1B1CC84-8131-41F6-A1DA-4325900A5EEE}" destId="{CFD7750A-1ABC-4579-A1C6-54ADEA483F33}" srcOrd="0" destOrd="0" parTransId="{29BC0E60-2A55-4C27-8D0E-70484D6387CA}" sibTransId="{686E46EF-47D6-4198-8B9F-ACC265D0DD46}"/>
    <dgm:cxn modelId="{45E1D88A-5899-4912-9300-A01BCA9BEEBB}" type="presOf" srcId="{B1B1CC84-8131-41F6-A1DA-4325900A5EEE}" destId="{0F0358B3-38B4-427B-A448-BA83577931F5}" srcOrd="0" destOrd="0" presId="urn:microsoft.com/office/officeart/2005/8/layout/orgChart1"/>
    <dgm:cxn modelId="{3C75D68E-F4D6-4484-AF97-A3A28D098310}" type="presOf" srcId="{F45CFC77-D66F-4B13-96DD-97CD5D65BC8F}" destId="{87C92502-D697-421E-A1B8-DE9BDF8EC866}" srcOrd="0" destOrd="0" presId="urn:microsoft.com/office/officeart/2005/8/layout/orgChart1"/>
    <dgm:cxn modelId="{24979895-40F9-44E4-B82F-6F575A692C23}" type="presOf" srcId="{D4931DD1-2919-47B1-92EE-A67CC4085829}" destId="{8F86654B-E36A-4038-A3C3-8317B28ABF49}" srcOrd="0" destOrd="0" presId="urn:microsoft.com/office/officeart/2005/8/layout/orgChart1"/>
    <dgm:cxn modelId="{DB242FA7-0624-4899-818F-D91789C5C7C3}" type="presOf" srcId="{E33760F1-50A0-42EA-A514-A067E217A1E6}" destId="{A3065B8D-141B-46CA-8134-515C1389511F}" srcOrd="0" destOrd="0" presId="urn:microsoft.com/office/officeart/2005/8/layout/orgChart1"/>
    <dgm:cxn modelId="{DEEEA2B0-9F2F-41F1-B368-913E1B6E7982}" type="presOf" srcId="{693D0C6A-F033-42F9-B967-7914A091CCCE}" destId="{961FB4DC-BEE5-4482-AAAD-7876AF1ACBE9}" srcOrd="0" destOrd="0" presId="urn:microsoft.com/office/officeart/2005/8/layout/orgChart1"/>
    <dgm:cxn modelId="{5165E0C4-85F3-4E57-917B-1011642A3FE0}" type="presOf" srcId="{767B1836-C98E-462D-A7A8-F60DFE5522AC}" destId="{2CA2B51D-84C3-4A10-9C53-00F94FA00944}" srcOrd="0" destOrd="0" presId="urn:microsoft.com/office/officeart/2005/8/layout/orgChart1"/>
    <dgm:cxn modelId="{473A68C5-D6F2-430C-8823-1887654E0A4D}" type="presOf" srcId="{332C7E34-201C-4AB4-BB78-583419013D6D}" destId="{82DB93F5-41BB-4D3D-B0A4-F61079F94100}" srcOrd="0" destOrd="0" presId="urn:microsoft.com/office/officeart/2005/8/layout/orgChart1"/>
    <dgm:cxn modelId="{D8837EEE-4FCC-42E0-8AFD-8D7F72585517}" type="presOf" srcId="{F45CFC77-D66F-4B13-96DD-97CD5D65BC8F}" destId="{8E033624-DA4A-4B72-A768-CD5DC5A764FF}" srcOrd="1" destOrd="0" presId="urn:microsoft.com/office/officeart/2005/8/layout/orgChart1"/>
    <dgm:cxn modelId="{C45B91F3-9114-43BA-98BB-71B795633B24}" srcId="{CFD7750A-1ABC-4579-A1C6-54ADEA483F33}" destId="{E2EB2A13-0677-4638-B574-9DAAA0247A54}" srcOrd="2" destOrd="0" parTransId="{E33760F1-50A0-42EA-A514-A067E217A1E6}" sibTransId="{1C6DC2BB-8BB7-4CA6-BC1B-A23652AEA4B0}"/>
    <dgm:cxn modelId="{50DFFFF3-CD95-4431-B103-1D677CE6BECE}" type="presOf" srcId="{CFD7750A-1ABC-4579-A1C6-54ADEA483F33}" destId="{1EA9F8F3-5D27-49EE-BA61-E93DE9992A8E}" srcOrd="0" destOrd="0" presId="urn:microsoft.com/office/officeart/2005/8/layout/orgChart1"/>
    <dgm:cxn modelId="{17F643F5-C4C8-4433-A92D-B7C9AF24704B}" srcId="{CFD7750A-1ABC-4579-A1C6-54ADEA483F33}" destId="{332C7E34-201C-4AB4-BB78-583419013D6D}" srcOrd="1" destOrd="0" parTransId="{0E5DF8B4-BAB8-4753-A4AE-96047714CBEB}" sibTransId="{738BAB9B-7344-4C70-B817-79E27F10EA25}"/>
    <dgm:cxn modelId="{14D470FF-4D5E-43EC-8B9E-57C8CADA7060}" type="presOf" srcId="{332C7E34-201C-4AB4-BB78-583419013D6D}" destId="{9055E49C-ED98-40AB-87DB-45367B559859}" srcOrd="1" destOrd="0" presId="urn:microsoft.com/office/officeart/2005/8/layout/orgChart1"/>
    <dgm:cxn modelId="{73A8D08B-9B19-4BAD-8CFC-776C8AA8EDBF}" type="presParOf" srcId="{0F0358B3-38B4-427B-A448-BA83577931F5}" destId="{6E66263B-8C61-44B1-BD2A-6BDC0768FA5B}" srcOrd="0" destOrd="0" presId="urn:microsoft.com/office/officeart/2005/8/layout/orgChart1"/>
    <dgm:cxn modelId="{DC7F6044-86E6-43A8-B68C-1F82E938A0F8}" type="presParOf" srcId="{6E66263B-8C61-44B1-BD2A-6BDC0768FA5B}" destId="{7B0D87AE-9957-4D64-B939-13899B95614C}" srcOrd="0" destOrd="0" presId="urn:microsoft.com/office/officeart/2005/8/layout/orgChart1"/>
    <dgm:cxn modelId="{B2F531C8-4F83-445A-BC0A-FEAC9984821F}" type="presParOf" srcId="{7B0D87AE-9957-4D64-B939-13899B95614C}" destId="{1EA9F8F3-5D27-49EE-BA61-E93DE9992A8E}" srcOrd="0" destOrd="0" presId="urn:microsoft.com/office/officeart/2005/8/layout/orgChart1"/>
    <dgm:cxn modelId="{DDA67024-9DC8-445D-ADC1-10A1B7E691F1}" type="presParOf" srcId="{7B0D87AE-9957-4D64-B939-13899B95614C}" destId="{D6AAF6F9-3347-4360-B741-3A59F1409ABA}" srcOrd="1" destOrd="0" presId="urn:microsoft.com/office/officeart/2005/8/layout/orgChart1"/>
    <dgm:cxn modelId="{0E5653D6-4E3C-46DF-92E3-7B98611E8C9D}" type="presParOf" srcId="{6E66263B-8C61-44B1-BD2A-6BDC0768FA5B}" destId="{458C6807-3881-45DF-9F0F-39FCD0116046}" srcOrd="1" destOrd="0" presId="urn:microsoft.com/office/officeart/2005/8/layout/orgChart1"/>
    <dgm:cxn modelId="{39764BB5-ED13-4339-A76F-AF3B807EE757}" type="presParOf" srcId="{458C6807-3881-45DF-9F0F-39FCD0116046}" destId="{2CA2B51D-84C3-4A10-9C53-00F94FA00944}" srcOrd="0" destOrd="0" presId="urn:microsoft.com/office/officeart/2005/8/layout/orgChart1"/>
    <dgm:cxn modelId="{EC68131D-DB4D-4ECA-B9ED-32E047C9F991}" type="presParOf" srcId="{458C6807-3881-45DF-9F0F-39FCD0116046}" destId="{CB437C85-E375-4C8E-A97F-938362C324EB}" srcOrd="1" destOrd="0" presId="urn:microsoft.com/office/officeart/2005/8/layout/orgChart1"/>
    <dgm:cxn modelId="{53CF749C-7EC1-4674-88AB-3E3695EC8E2A}" type="presParOf" srcId="{CB437C85-E375-4C8E-A97F-938362C324EB}" destId="{65EC47C4-DC81-46C1-9DAF-19021D61719A}" srcOrd="0" destOrd="0" presId="urn:microsoft.com/office/officeart/2005/8/layout/orgChart1"/>
    <dgm:cxn modelId="{9C87C5EF-302B-48BD-99D3-3AD961E3B834}" type="presParOf" srcId="{65EC47C4-DC81-46C1-9DAF-19021D61719A}" destId="{87C92502-D697-421E-A1B8-DE9BDF8EC866}" srcOrd="0" destOrd="0" presId="urn:microsoft.com/office/officeart/2005/8/layout/orgChart1"/>
    <dgm:cxn modelId="{DCCD875E-FD95-4262-8FC4-909C0DE6DC8B}" type="presParOf" srcId="{65EC47C4-DC81-46C1-9DAF-19021D61719A}" destId="{8E033624-DA4A-4B72-A768-CD5DC5A764FF}" srcOrd="1" destOrd="0" presId="urn:microsoft.com/office/officeart/2005/8/layout/orgChart1"/>
    <dgm:cxn modelId="{58B4CA80-D0C2-40C2-ADA8-3CE3DD14C36D}" type="presParOf" srcId="{CB437C85-E375-4C8E-A97F-938362C324EB}" destId="{49EC3C46-29AC-4763-BCE5-D182CA67853B}" srcOrd="1" destOrd="0" presId="urn:microsoft.com/office/officeart/2005/8/layout/orgChart1"/>
    <dgm:cxn modelId="{DBEB4801-AF69-4F3C-BB78-73230BE72F56}" type="presParOf" srcId="{CB437C85-E375-4C8E-A97F-938362C324EB}" destId="{545E1DA4-D376-4DEE-BA10-0D5AFEA64D3B}" srcOrd="2" destOrd="0" presId="urn:microsoft.com/office/officeart/2005/8/layout/orgChart1"/>
    <dgm:cxn modelId="{4E3AB903-2CD2-4D7C-9043-395F7F41E1B8}" type="presParOf" srcId="{458C6807-3881-45DF-9F0F-39FCD0116046}" destId="{D2CC6844-3D8B-4067-8014-EA6E481E13EE}" srcOrd="2" destOrd="0" presId="urn:microsoft.com/office/officeart/2005/8/layout/orgChart1"/>
    <dgm:cxn modelId="{704C2D79-7BFD-43E9-A087-8A11B958F5C8}" type="presParOf" srcId="{458C6807-3881-45DF-9F0F-39FCD0116046}" destId="{8E02B150-C42F-4071-A5D7-B4A8ACC52A85}" srcOrd="3" destOrd="0" presId="urn:microsoft.com/office/officeart/2005/8/layout/orgChart1"/>
    <dgm:cxn modelId="{0AB63542-C239-4AC3-99D7-E1BDFEDE4693}" type="presParOf" srcId="{8E02B150-C42F-4071-A5D7-B4A8ACC52A85}" destId="{EAF7EFA0-32AF-474B-8CD7-4EEA65ABA206}" srcOrd="0" destOrd="0" presId="urn:microsoft.com/office/officeart/2005/8/layout/orgChart1"/>
    <dgm:cxn modelId="{644D20C1-5AD2-4ED6-89D5-7342205B9482}" type="presParOf" srcId="{EAF7EFA0-32AF-474B-8CD7-4EEA65ABA206}" destId="{82DB93F5-41BB-4D3D-B0A4-F61079F94100}" srcOrd="0" destOrd="0" presId="urn:microsoft.com/office/officeart/2005/8/layout/orgChart1"/>
    <dgm:cxn modelId="{76C9DBE7-8E7A-4E75-9CDC-B315E8507E3B}" type="presParOf" srcId="{EAF7EFA0-32AF-474B-8CD7-4EEA65ABA206}" destId="{9055E49C-ED98-40AB-87DB-45367B559859}" srcOrd="1" destOrd="0" presId="urn:microsoft.com/office/officeart/2005/8/layout/orgChart1"/>
    <dgm:cxn modelId="{4158C68F-F964-4E31-A962-D6C7F5E41577}" type="presParOf" srcId="{8E02B150-C42F-4071-A5D7-B4A8ACC52A85}" destId="{A10AB7C7-F8A1-4391-B018-896EE19CE07A}" srcOrd="1" destOrd="0" presId="urn:microsoft.com/office/officeart/2005/8/layout/orgChart1"/>
    <dgm:cxn modelId="{A669F922-5615-4120-9480-9F52D4FFE17A}" type="presParOf" srcId="{8E02B150-C42F-4071-A5D7-B4A8ACC52A85}" destId="{4C28930A-5546-4C27-A649-CC6D43B79A21}" srcOrd="2" destOrd="0" presId="urn:microsoft.com/office/officeart/2005/8/layout/orgChart1"/>
    <dgm:cxn modelId="{BE0EF97F-F93A-46BD-9B53-CF165715AF28}" type="presParOf" srcId="{458C6807-3881-45DF-9F0F-39FCD0116046}" destId="{A3065B8D-141B-46CA-8134-515C1389511F}" srcOrd="4" destOrd="0" presId="urn:microsoft.com/office/officeart/2005/8/layout/orgChart1"/>
    <dgm:cxn modelId="{D6E9E28A-9327-4780-9EAD-E28883CB253A}" type="presParOf" srcId="{458C6807-3881-45DF-9F0F-39FCD0116046}" destId="{782D5D5A-766A-4C28-89E8-7910875512D1}" srcOrd="5" destOrd="0" presId="urn:microsoft.com/office/officeart/2005/8/layout/orgChart1"/>
    <dgm:cxn modelId="{8E180824-0244-402D-9570-FC752295C809}" type="presParOf" srcId="{782D5D5A-766A-4C28-89E8-7910875512D1}" destId="{C5BABE07-8130-4B1B-ADA9-C14C5DE56C52}" srcOrd="0" destOrd="0" presId="urn:microsoft.com/office/officeart/2005/8/layout/orgChart1"/>
    <dgm:cxn modelId="{C254DCD1-8D8B-47F2-B322-BF957FD8F920}" type="presParOf" srcId="{C5BABE07-8130-4B1B-ADA9-C14C5DE56C52}" destId="{0B2C9BC5-C6EF-47DF-B5CC-FC9ECF8EE862}" srcOrd="0" destOrd="0" presId="urn:microsoft.com/office/officeart/2005/8/layout/orgChart1"/>
    <dgm:cxn modelId="{B4C176F3-10DB-423B-B9BA-F71B038E7902}" type="presParOf" srcId="{C5BABE07-8130-4B1B-ADA9-C14C5DE56C52}" destId="{A75FA994-AD32-43AE-9F30-E3FBCE29E658}" srcOrd="1" destOrd="0" presId="urn:microsoft.com/office/officeart/2005/8/layout/orgChart1"/>
    <dgm:cxn modelId="{0C40AD64-83F4-41C6-95A8-2C3F241FE3D9}" type="presParOf" srcId="{782D5D5A-766A-4C28-89E8-7910875512D1}" destId="{09563C9E-5F2E-482A-AD27-E4A07EFEBA25}" srcOrd="1" destOrd="0" presId="urn:microsoft.com/office/officeart/2005/8/layout/orgChart1"/>
    <dgm:cxn modelId="{076D10EE-091D-44C2-BE39-CC43F8111229}" type="presParOf" srcId="{782D5D5A-766A-4C28-89E8-7910875512D1}" destId="{48A850CA-6F02-454C-8F55-F238F57059BE}" srcOrd="2" destOrd="0" presId="urn:microsoft.com/office/officeart/2005/8/layout/orgChart1"/>
    <dgm:cxn modelId="{E367F9C0-96A1-49F2-BE6F-EB7F744C3A82}" type="presParOf" srcId="{458C6807-3881-45DF-9F0F-39FCD0116046}" destId="{961FB4DC-BEE5-4482-AAAD-7876AF1ACBE9}" srcOrd="6" destOrd="0" presId="urn:microsoft.com/office/officeart/2005/8/layout/orgChart1"/>
    <dgm:cxn modelId="{6ED3FFA7-B961-42CF-946E-8FD94D999B1E}" type="presParOf" srcId="{458C6807-3881-45DF-9F0F-39FCD0116046}" destId="{3E4F0D2E-DC7E-40B0-879C-6147A6A6830F}" srcOrd="7" destOrd="0" presId="urn:microsoft.com/office/officeart/2005/8/layout/orgChart1"/>
    <dgm:cxn modelId="{F4649CA2-FF1E-4D21-B44C-073FF20229A1}" type="presParOf" srcId="{3E4F0D2E-DC7E-40B0-879C-6147A6A6830F}" destId="{AE03494C-F493-44E7-BF61-52F4A1A9815A}" srcOrd="0" destOrd="0" presId="urn:microsoft.com/office/officeart/2005/8/layout/orgChart1"/>
    <dgm:cxn modelId="{D2BF39FB-046F-4E13-B703-E0CD4D842E50}" type="presParOf" srcId="{AE03494C-F493-44E7-BF61-52F4A1A9815A}" destId="{8F86654B-E36A-4038-A3C3-8317B28ABF49}" srcOrd="0" destOrd="0" presId="urn:microsoft.com/office/officeart/2005/8/layout/orgChart1"/>
    <dgm:cxn modelId="{E3DC8D71-D40E-4795-98CB-EF350D148866}" type="presParOf" srcId="{AE03494C-F493-44E7-BF61-52F4A1A9815A}" destId="{5907F13F-498F-41E7-BD6F-3C0446B9F286}" srcOrd="1" destOrd="0" presId="urn:microsoft.com/office/officeart/2005/8/layout/orgChart1"/>
    <dgm:cxn modelId="{1CEBA6C3-46CC-4F5B-A906-2A5FC817242D}" type="presParOf" srcId="{3E4F0D2E-DC7E-40B0-879C-6147A6A6830F}" destId="{2FCCC726-5EE3-4823-BFBB-00989F3FE71D}" srcOrd="1" destOrd="0" presId="urn:microsoft.com/office/officeart/2005/8/layout/orgChart1"/>
    <dgm:cxn modelId="{E459CCF8-EC37-4FB9-8827-2412FB9F0FD2}" type="presParOf" srcId="{3E4F0D2E-DC7E-40B0-879C-6147A6A6830F}" destId="{63BE6945-27BC-418A-9568-49DF2CF4E13B}" srcOrd="2" destOrd="0" presId="urn:microsoft.com/office/officeart/2005/8/layout/orgChart1"/>
    <dgm:cxn modelId="{6E2EAEBF-C730-40D5-B5F1-E258B765BA3B}" type="presParOf" srcId="{6E66263B-8C61-44B1-BD2A-6BDC0768FA5B}" destId="{5C2900B2-B92E-442F-953B-D33A7A046786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857519-FB86-426F-B997-9BC4F2C216CF}">
      <dsp:nvSpPr>
        <dsp:cNvPr id="0" name=""/>
        <dsp:cNvSpPr/>
      </dsp:nvSpPr>
      <dsp:spPr>
        <a:xfrm>
          <a:off x="0" y="653227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進出記錄</a:t>
          </a:r>
        </a:p>
      </dsp:txBody>
      <dsp:txXfrm>
        <a:off x="0" y="653227"/>
        <a:ext cx="1767437" cy="691200"/>
      </dsp:txXfrm>
    </dsp:sp>
    <dsp:sp modelId="{1D4752A0-6AC3-4B48-9456-BF6674B1BB4F}">
      <dsp:nvSpPr>
        <dsp:cNvPr id="0" name=""/>
        <dsp:cNvSpPr/>
      </dsp:nvSpPr>
      <dsp:spPr>
        <a:xfrm>
          <a:off x="4610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全部資料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區間資料</a:t>
          </a:r>
        </a:p>
      </dsp:txBody>
      <dsp:txXfrm>
        <a:off x="4610" y="1318480"/>
        <a:ext cx="1767437" cy="2766960"/>
      </dsp:txXfrm>
    </dsp:sp>
    <dsp:sp modelId="{7B331835-371A-4AAD-A97F-6425251E3464}">
      <dsp:nvSpPr>
        <dsp:cNvPr id="0" name=""/>
        <dsp:cNvSpPr/>
      </dsp:nvSpPr>
      <dsp:spPr>
        <a:xfrm>
          <a:off x="2019489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車道管理</a:t>
          </a:r>
        </a:p>
      </dsp:txBody>
      <dsp:txXfrm>
        <a:off x="2019489" y="627279"/>
        <a:ext cx="1767437" cy="691200"/>
      </dsp:txXfrm>
    </dsp:sp>
    <dsp:sp modelId="{BB3258F2-7D5D-4CE6-80CA-55EE8544BEB3}">
      <dsp:nvSpPr>
        <dsp:cNvPr id="0" name=""/>
        <dsp:cNvSpPr/>
      </dsp:nvSpPr>
      <dsp:spPr>
        <a:xfrm>
          <a:off x="2019489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運作模式設定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進</a:t>
          </a:r>
          <a:r>
            <a:rPr lang="en-US" altLang="zh-TW" sz="2400" kern="1200" dirty="0"/>
            <a:t>/</a:t>
          </a:r>
          <a:r>
            <a:rPr lang="zh-TW" altLang="en-US" sz="2400" kern="1200" dirty="0"/>
            <a:t>出記錄手動上傳</a:t>
          </a:r>
        </a:p>
      </dsp:txBody>
      <dsp:txXfrm>
        <a:off x="2019489" y="1318480"/>
        <a:ext cx="1767437" cy="2766960"/>
      </dsp:txXfrm>
    </dsp:sp>
    <dsp:sp modelId="{C0DC7BDE-522A-413E-A986-417B3F762380}">
      <dsp:nvSpPr>
        <dsp:cNvPr id="0" name=""/>
        <dsp:cNvSpPr/>
      </dsp:nvSpPr>
      <dsp:spPr>
        <a:xfrm>
          <a:off x="4034368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車輛管理</a:t>
          </a:r>
        </a:p>
      </dsp:txBody>
      <dsp:txXfrm>
        <a:off x="4034368" y="627279"/>
        <a:ext cx="1767437" cy="691200"/>
      </dsp:txXfrm>
    </dsp:sp>
    <dsp:sp modelId="{CE3AC262-06C5-4EEB-888D-D6526B3B99FF}">
      <dsp:nvSpPr>
        <dsp:cNvPr id="0" name=""/>
        <dsp:cNvSpPr/>
      </dsp:nvSpPr>
      <dsp:spPr>
        <a:xfrm>
          <a:off x="4034368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車號新增 </a:t>
          </a:r>
          <a:r>
            <a:rPr lang="en-US" altLang="zh-TW" sz="2400" kern="1200" dirty="0"/>
            <a:t>/ </a:t>
          </a:r>
          <a:r>
            <a:rPr lang="zh-TW" altLang="en-US" sz="2400" kern="1200" dirty="0"/>
            <a:t>移除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車號下傳</a:t>
          </a:r>
        </a:p>
      </dsp:txBody>
      <dsp:txXfrm>
        <a:off x="4034368" y="1318480"/>
        <a:ext cx="1767437" cy="2766960"/>
      </dsp:txXfrm>
    </dsp:sp>
    <dsp:sp modelId="{4C2CBD8A-9AF6-46A1-954D-7E5D01EDAC35}">
      <dsp:nvSpPr>
        <dsp:cNvPr id="0" name=""/>
        <dsp:cNvSpPr/>
      </dsp:nvSpPr>
      <dsp:spPr>
        <a:xfrm>
          <a:off x="6049247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MQTT</a:t>
          </a:r>
          <a:endParaRPr lang="zh-TW" altLang="en-US" sz="2400" kern="1200" dirty="0"/>
        </a:p>
      </dsp:txBody>
      <dsp:txXfrm>
        <a:off x="6049247" y="627279"/>
        <a:ext cx="1767437" cy="691200"/>
      </dsp:txXfrm>
    </dsp:sp>
    <dsp:sp modelId="{76605FA1-974F-4143-9533-4D0DD2F9AD7B}">
      <dsp:nvSpPr>
        <dsp:cNvPr id="0" name=""/>
        <dsp:cNvSpPr/>
      </dsp:nvSpPr>
      <dsp:spPr>
        <a:xfrm>
          <a:off x="6049247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訂閱者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發布者</a:t>
          </a: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TW" altLang="en-US" sz="2400" kern="1200" dirty="0"/>
        </a:p>
      </dsp:txBody>
      <dsp:txXfrm>
        <a:off x="6049247" y="1318480"/>
        <a:ext cx="1767437" cy="2766960"/>
      </dsp:txXfrm>
    </dsp:sp>
    <dsp:sp modelId="{D414387B-4C70-4009-A41E-1062A627CDC4}">
      <dsp:nvSpPr>
        <dsp:cNvPr id="0" name=""/>
        <dsp:cNvSpPr/>
      </dsp:nvSpPr>
      <dsp:spPr>
        <a:xfrm>
          <a:off x="8064126" y="627279"/>
          <a:ext cx="1767437" cy="691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關於</a:t>
          </a:r>
        </a:p>
      </dsp:txBody>
      <dsp:txXfrm>
        <a:off x="8064126" y="627279"/>
        <a:ext cx="1767437" cy="691200"/>
      </dsp:txXfrm>
    </dsp:sp>
    <dsp:sp modelId="{097EACC9-8564-4454-A6C5-79BC40FE5BD3}">
      <dsp:nvSpPr>
        <dsp:cNvPr id="0" name=""/>
        <dsp:cNvSpPr/>
      </dsp:nvSpPr>
      <dsp:spPr>
        <a:xfrm>
          <a:off x="8064126" y="1318480"/>
          <a:ext cx="1767437" cy="276696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400" kern="1200" dirty="0"/>
            <a:t>系統訊息</a:t>
          </a:r>
        </a:p>
      </dsp:txBody>
      <dsp:txXfrm>
        <a:off x="8064126" y="1318480"/>
        <a:ext cx="1767437" cy="2766960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400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5B8D-141B-46CA-8134-515C1389511F}">
      <dsp:nvSpPr>
        <dsp:cNvPr id="0" name=""/>
        <dsp:cNvSpPr/>
      </dsp:nvSpPr>
      <dsp:spPr>
        <a:xfrm>
          <a:off x="4018280" y="1814460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18869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2875855" y="626315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Arduino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ESP32</a:t>
          </a:r>
        </a:p>
      </dsp:txBody>
      <dsp:txXfrm>
        <a:off x="2875855" y="626315"/>
        <a:ext cx="2376289" cy="1188144"/>
      </dsp:txXfrm>
    </dsp:sp>
    <dsp:sp modelId="{87C92502-D697-421E-A1B8-DE9BDF8EC866}">
      <dsp:nvSpPr>
        <dsp:cNvPr id="0" name=""/>
        <dsp:cNvSpPr/>
      </dsp:nvSpPr>
      <dsp:spPr>
        <a:xfrm>
          <a:off x="54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字幕機</a:t>
          </a:r>
          <a:endParaRPr lang="en-US" altLang="zh-TW" sz="240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ST7735S</a:t>
          </a:r>
          <a:endParaRPr lang="zh-TW" altLang="en-US" sz="2400" kern="1200" dirty="0"/>
        </a:p>
      </dsp:txBody>
      <dsp:txXfrm>
        <a:off x="545" y="2313480"/>
        <a:ext cx="2376289" cy="1188144"/>
      </dsp:txXfrm>
    </dsp:sp>
    <dsp:sp modelId="{0B2C9BC5-C6EF-47DF-B5CC-FC9ECF8EE862}">
      <dsp:nvSpPr>
        <dsp:cNvPr id="0" name=""/>
        <dsp:cNvSpPr/>
      </dsp:nvSpPr>
      <dsp:spPr>
        <a:xfrm>
          <a:off x="287585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 err="1"/>
            <a:t>Wifi</a:t>
          </a:r>
          <a:r>
            <a:rPr lang="en-US" altLang="zh-TW" sz="2400" kern="1200" dirty="0"/>
            <a:t> </a:t>
          </a:r>
          <a:r>
            <a:rPr lang="zh-TW" altLang="en-US" sz="2400" kern="1200" dirty="0"/>
            <a:t>連線</a:t>
          </a:r>
        </a:p>
      </dsp:txBody>
      <dsp:txXfrm>
        <a:off x="2875855" y="2313480"/>
        <a:ext cx="2376289" cy="1188144"/>
      </dsp:txXfrm>
    </dsp:sp>
    <dsp:sp modelId="{8F86654B-E36A-4038-A3C3-8317B28ABF49}">
      <dsp:nvSpPr>
        <dsp:cNvPr id="0" name=""/>
        <dsp:cNvSpPr/>
      </dsp:nvSpPr>
      <dsp:spPr>
        <a:xfrm>
          <a:off x="575116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400" kern="1200" dirty="0"/>
            <a:t>MQTT </a:t>
          </a:r>
          <a:r>
            <a:rPr lang="zh-TW" altLang="en-US" sz="2400" kern="1200" dirty="0"/>
            <a:t>訂閱 </a:t>
          </a:r>
          <a:r>
            <a:rPr lang="en-US" altLang="zh-TW" sz="2400" kern="1200" dirty="0"/>
            <a:t>/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400" kern="1200" dirty="0"/>
            <a:t>發行</a:t>
          </a:r>
        </a:p>
      </dsp:txBody>
      <dsp:txXfrm>
        <a:off x="5751165" y="2313480"/>
        <a:ext cx="2376289" cy="118814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0AA0848-1C99-48D4-9212-02CCE35764E7}">
      <dsp:nvSpPr>
        <dsp:cNvPr id="0" name=""/>
        <dsp:cNvSpPr/>
      </dsp:nvSpPr>
      <dsp:spPr>
        <a:xfrm>
          <a:off x="78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超音波偵測到車輛進入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發布車輛進入訊息</a:t>
          </a:r>
        </a:p>
      </dsp:txBody>
      <dsp:txXfrm>
        <a:off x="49151" y="984500"/>
        <a:ext cx="2266991" cy="1327162"/>
      </dsp:txXfrm>
    </dsp:sp>
    <dsp:sp modelId="{B1716102-CBBA-4768-98F6-6DE052187BC5}">
      <dsp:nvSpPr>
        <dsp:cNvPr id="0" name=""/>
        <dsp:cNvSpPr/>
      </dsp:nvSpPr>
      <dsp:spPr>
        <a:xfrm>
          <a:off x="2564194" y="1356734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2564194" y="1473273"/>
        <a:ext cx="348676" cy="349615"/>
      </dsp:txXfrm>
    </dsp:sp>
    <dsp:sp modelId="{34879D7A-9A38-4D2F-9BDA-C4339B9DF443}">
      <dsp:nvSpPr>
        <dsp:cNvPr id="0" name=""/>
        <dsp:cNvSpPr/>
      </dsp:nvSpPr>
      <dsp:spPr>
        <a:xfrm>
          <a:off x="32972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啟動車牌辨識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獲知車輛進入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啟動攝影機進行識別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比對車號是否合法</a:t>
          </a:r>
        </a:p>
      </dsp:txBody>
      <dsp:txXfrm>
        <a:off x="3338551" y="984500"/>
        <a:ext cx="2266991" cy="1327162"/>
      </dsp:txXfrm>
    </dsp:sp>
    <dsp:sp modelId="{B031E1ED-1BA5-4B28-BA7C-F8059B4BB22E}">
      <dsp:nvSpPr>
        <dsp:cNvPr id="0" name=""/>
        <dsp:cNvSpPr/>
      </dsp:nvSpPr>
      <dsp:spPr>
        <a:xfrm>
          <a:off x="5853595" y="1356734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>
        <a:off x="5853595" y="1473273"/>
        <a:ext cx="348676" cy="349615"/>
      </dsp:txXfrm>
    </dsp:sp>
    <dsp:sp modelId="{F7AE58DA-39E1-4A11-B1D2-B9C3AEF4539E}">
      <dsp:nvSpPr>
        <dsp:cNvPr id="0" name=""/>
        <dsp:cNvSpPr/>
      </dsp:nvSpPr>
      <dsp:spPr>
        <a:xfrm>
          <a:off x="6586661" y="943210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辨識結果處置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發布字幕機訊息內容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發布柵門升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降命令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發布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內容</a:t>
          </a:r>
        </a:p>
      </dsp:txBody>
      <dsp:txXfrm>
        <a:off x="6627951" y="984500"/>
        <a:ext cx="2266991" cy="1327162"/>
      </dsp:txXfrm>
    </dsp:sp>
    <dsp:sp modelId="{565FDDA5-3527-46E8-8EC7-884EAD35E7CE}">
      <dsp:nvSpPr>
        <dsp:cNvPr id="0" name=""/>
        <dsp:cNvSpPr/>
      </dsp:nvSpPr>
      <dsp:spPr>
        <a:xfrm rot="5400000">
          <a:off x="7512392" y="2517423"/>
          <a:ext cx="498109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 rot="-5400000">
        <a:off x="7586640" y="2559715"/>
        <a:ext cx="349615" cy="348676"/>
      </dsp:txXfrm>
    </dsp:sp>
    <dsp:sp modelId="{57135276-08F1-498D-A0C5-190504875291}">
      <dsp:nvSpPr>
        <dsp:cNvPr id="0" name=""/>
        <dsp:cNvSpPr/>
      </dsp:nvSpPr>
      <dsp:spPr>
        <a:xfrm>
          <a:off x="6586661" y="3292781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400" kern="1200" dirty="0"/>
            <a:t>Log</a:t>
          </a:r>
          <a:r>
            <a:rPr lang="zh-TW" altLang="en-US" sz="1400" kern="1200" dirty="0"/>
            <a:t>寫入資料庫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接收到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內容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將</a:t>
          </a:r>
          <a:r>
            <a:rPr lang="en-US" altLang="zh-TW" sz="1100" kern="1200" dirty="0"/>
            <a:t>Log</a:t>
          </a:r>
          <a:r>
            <a:rPr lang="zh-TW" altLang="en-US" sz="1100" kern="1200" dirty="0"/>
            <a:t>寫入資料庫</a:t>
          </a:r>
        </a:p>
      </dsp:txBody>
      <dsp:txXfrm>
        <a:off x="6627951" y="3334071"/>
        <a:ext cx="2266991" cy="1327162"/>
      </dsp:txXfrm>
    </dsp:sp>
    <dsp:sp modelId="{24C57B40-9C7F-4B93-8F0B-3BA9FB10AF4B}">
      <dsp:nvSpPr>
        <dsp:cNvPr id="0" name=""/>
        <dsp:cNvSpPr/>
      </dsp:nvSpPr>
      <dsp:spPr>
        <a:xfrm rot="9156290">
          <a:off x="5545758" y="2638053"/>
          <a:ext cx="1272843" cy="58269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100" kern="1200"/>
        </a:p>
      </dsp:txBody>
      <dsp:txXfrm rot="10800000">
        <a:off x="5710764" y="2714375"/>
        <a:ext cx="1098035" cy="349615"/>
      </dsp:txXfrm>
    </dsp:sp>
    <dsp:sp modelId="{13F9898E-1B72-45EB-A7BF-B62505F01782}">
      <dsp:nvSpPr>
        <dsp:cNvPr id="0" name=""/>
        <dsp:cNvSpPr/>
      </dsp:nvSpPr>
      <dsp:spPr>
        <a:xfrm>
          <a:off x="3297261" y="3292781"/>
          <a:ext cx="2349571" cy="140974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400" kern="1200" dirty="0"/>
            <a:t>柵道處置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收到字幕機訊息 </a:t>
          </a:r>
          <a:r>
            <a:rPr lang="en-US" altLang="zh-TW" sz="1100" kern="1200" dirty="0"/>
            <a:t>&amp; </a:t>
          </a:r>
          <a:r>
            <a:rPr lang="zh-TW" altLang="en-US" sz="1100" kern="1200" dirty="0"/>
            <a:t>柵門升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降命令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字幕機顯示訊息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100" kern="1200" dirty="0"/>
            <a:t>柵門依命令升</a:t>
          </a:r>
          <a:r>
            <a:rPr lang="en-US" altLang="zh-TW" sz="1100" kern="1200" dirty="0"/>
            <a:t>/</a:t>
          </a:r>
          <a:r>
            <a:rPr lang="zh-TW" altLang="en-US" sz="1100" kern="1200" dirty="0"/>
            <a:t>降</a:t>
          </a:r>
        </a:p>
      </dsp:txBody>
      <dsp:txXfrm>
        <a:off x="3338551" y="3334071"/>
        <a:ext cx="2266991" cy="1327162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6CE823-5FD8-4EED-8D46-7836DE1FB45E}">
      <dsp:nvSpPr>
        <dsp:cNvPr id="0" name=""/>
        <dsp:cNvSpPr/>
      </dsp:nvSpPr>
      <dsp:spPr>
        <a:xfrm>
          <a:off x="642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超音波偵測到車輛離開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發布車輛離開訊息</a:t>
          </a:r>
        </a:p>
      </dsp:txBody>
      <dsp:txXfrm>
        <a:off x="62691" y="1108182"/>
        <a:ext cx="1808465" cy="2186473"/>
      </dsp:txXfrm>
    </dsp:sp>
    <dsp:sp modelId="{C44CAB71-B4F1-4502-8E39-297EA688362E}">
      <dsp:nvSpPr>
        <dsp:cNvPr id="0" name=""/>
        <dsp:cNvSpPr/>
      </dsp:nvSpPr>
      <dsp:spPr>
        <a:xfrm>
          <a:off x="2119519" y="1963216"/>
          <a:ext cx="407250" cy="476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2119519" y="2058497"/>
        <a:ext cx="285075" cy="285844"/>
      </dsp:txXfrm>
    </dsp:sp>
    <dsp:sp modelId="{D8937249-42C3-412C-8C71-E4E66E88440F}">
      <dsp:nvSpPr>
        <dsp:cNvPr id="0" name=""/>
        <dsp:cNvSpPr/>
      </dsp:nvSpPr>
      <dsp:spPr>
        <a:xfrm>
          <a:off x="269581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啟動車輛離開程序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獲知車輛離開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發布字幕機待機訊息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發布柵門下降命令</a:t>
          </a:r>
        </a:p>
      </dsp:txBody>
      <dsp:txXfrm>
        <a:off x="2752081" y="1108182"/>
        <a:ext cx="1808465" cy="2186473"/>
      </dsp:txXfrm>
    </dsp:sp>
    <dsp:sp modelId="{A07A2E8B-9DED-4231-BDFC-BE15DF79D9EE}">
      <dsp:nvSpPr>
        <dsp:cNvPr id="0" name=""/>
        <dsp:cNvSpPr/>
      </dsp:nvSpPr>
      <dsp:spPr>
        <a:xfrm>
          <a:off x="4808909" y="1963216"/>
          <a:ext cx="407250" cy="4764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4808909" y="2058497"/>
        <a:ext cx="285075" cy="285844"/>
      </dsp:txXfrm>
    </dsp:sp>
    <dsp:sp modelId="{FE9336B9-74C5-4115-83EC-56275368707E}">
      <dsp:nvSpPr>
        <dsp:cNvPr id="0" name=""/>
        <dsp:cNvSpPr/>
      </dsp:nvSpPr>
      <dsp:spPr>
        <a:xfrm>
          <a:off x="5385207" y="1051918"/>
          <a:ext cx="1920993" cy="229900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柵道處置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/>
            <a:t>收到字幕機訊息 </a:t>
          </a:r>
          <a:r>
            <a:rPr lang="en-US" altLang="zh-TW" sz="1400" kern="1200"/>
            <a:t>&amp; </a:t>
          </a:r>
          <a:r>
            <a:rPr lang="zh-TW" altLang="en-US" sz="1400" kern="1200"/>
            <a:t>柵門升</a:t>
          </a:r>
          <a:r>
            <a:rPr lang="en-US" altLang="zh-TW" sz="1400" kern="1200"/>
            <a:t>/</a:t>
          </a:r>
          <a:r>
            <a:rPr lang="zh-TW" altLang="en-US" sz="1400" kern="1200"/>
            <a:t>降命令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/>
            <a:t>字幕機顯示訊息</a:t>
          </a:r>
          <a:endParaRPr lang="zh-TW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400" kern="1200" dirty="0"/>
            <a:t>柵門依命令升</a:t>
          </a:r>
          <a:r>
            <a:rPr lang="en-US" altLang="zh-TW" sz="1400" kern="1200" dirty="0"/>
            <a:t>/</a:t>
          </a:r>
          <a:r>
            <a:rPr lang="zh-TW" altLang="en-US" sz="1400" kern="1200" dirty="0"/>
            <a:t>降</a:t>
          </a:r>
        </a:p>
      </dsp:txBody>
      <dsp:txXfrm>
        <a:off x="5441471" y="1108182"/>
        <a:ext cx="1808465" cy="2186473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00361BD-1BB9-49BE-9181-D2210D97AE20}">
      <dsp:nvSpPr>
        <dsp:cNvPr id="0" name=""/>
        <dsp:cNvSpPr/>
      </dsp:nvSpPr>
      <dsp:spPr>
        <a:xfrm>
          <a:off x="8453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OpenCV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從攝影機讀取一張汽車照片</a:t>
          </a:r>
        </a:p>
      </dsp:txBody>
      <dsp:txXfrm>
        <a:off x="52853" y="962942"/>
        <a:ext cx="2437731" cy="1427118"/>
      </dsp:txXfrm>
    </dsp:sp>
    <dsp:sp modelId="{7407952C-D1A6-4624-81A8-879EBE8870C5}">
      <dsp:nvSpPr>
        <dsp:cNvPr id="0" name=""/>
        <dsp:cNvSpPr/>
      </dsp:nvSpPr>
      <dsp:spPr>
        <a:xfrm>
          <a:off x="2757319" y="1363212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>
        <a:off x="2757319" y="1488528"/>
        <a:ext cx="374937" cy="375947"/>
      </dsp:txXfrm>
    </dsp:sp>
    <dsp:sp modelId="{A85B81D4-942B-4344-8142-718654D58B1A}">
      <dsp:nvSpPr>
        <dsp:cNvPr id="0" name=""/>
        <dsp:cNvSpPr/>
      </dsp:nvSpPr>
      <dsp:spPr>
        <a:xfrm>
          <a:off x="3545597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Yolo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使用車牌偵測模型進行偵測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標出車牌座標</a:t>
          </a:r>
        </a:p>
      </dsp:txBody>
      <dsp:txXfrm>
        <a:off x="3589997" y="962942"/>
        <a:ext cx="2437731" cy="1427118"/>
      </dsp:txXfrm>
    </dsp:sp>
    <dsp:sp modelId="{6BBD5796-ACF4-4D8F-9242-EDF761A29DB4}">
      <dsp:nvSpPr>
        <dsp:cNvPr id="0" name=""/>
        <dsp:cNvSpPr/>
      </dsp:nvSpPr>
      <dsp:spPr>
        <a:xfrm>
          <a:off x="6294463" y="1363212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>
        <a:off x="6294463" y="1488528"/>
        <a:ext cx="374937" cy="375947"/>
      </dsp:txXfrm>
    </dsp:sp>
    <dsp:sp modelId="{C7CC99B3-EEBB-42A1-B070-032A80DFC16F}">
      <dsp:nvSpPr>
        <dsp:cNvPr id="0" name=""/>
        <dsp:cNvSpPr/>
      </dsp:nvSpPr>
      <dsp:spPr>
        <a:xfrm>
          <a:off x="7082741" y="918542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OpenCV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依車牌座標轉成車牌圖檔</a:t>
          </a:r>
        </a:p>
      </dsp:txBody>
      <dsp:txXfrm>
        <a:off x="7127141" y="962942"/>
        <a:ext cx="2437731" cy="1427118"/>
      </dsp:txXfrm>
    </dsp:sp>
    <dsp:sp modelId="{A4A54387-D64D-4AC6-A667-8ED48CDB2320}">
      <dsp:nvSpPr>
        <dsp:cNvPr id="0" name=""/>
        <dsp:cNvSpPr/>
      </dsp:nvSpPr>
      <dsp:spPr>
        <a:xfrm rot="5400000">
          <a:off x="8078194" y="2611318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 rot="-5400000">
        <a:off x="8158033" y="2656796"/>
        <a:ext cx="375947" cy="374937"/>
      </dsp:txXfrm>
    </dsp:sp>
    <dsp:sp modelId="{22715D91-E9C4-4A4E-A89B-9F307FE7E0F7}">
      <dsp:nvSpPr>
        <dsp:cNvPr id="0" name=""/>
        <dsp:cNvSpPr/>
      </dsp:nvSpPr>
      <dsp:spPr>
        <a:xfrm>
          <a:off x="7082741" y="3445074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700" b="0" kern="1200" dirty="0">
              <a:solidFill>
                <a:srgbClr val="7030A0"/>
              </a:solidFill>
            </a:rPr>
            <a:t>Yolo</a:t>
          </a:r>
          <a:endParaRPr lang="zh-TW" altLang="en-US" sz="1700" b="0" kern="1200" dirty="0">
            <a:solidFill>
              <a:srgbClr val="7030A0"/>
            </a:solidFill>
          </a:endParaRP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使用車號偵測模型進行偵測</a:t>
          </a:r>
        </a:p>
      </dsp:txBody>
      <dsp:txXfrm>
        <a:off x="7127141" y="3489474"/>
        <a:ext cx="2437731" cy="1427118"/>
      </dsp:txXfrm>
    </dsp:sp>
    <dsp:sp modelId="{717AC921-98B7-4B59-8F85-D45534F7DAEE}">
      <dsp:nvSpPr>
        <dsp:cNvPr id="0" name=""/>
        <dsp:cNvSpPr/>
      </dsp:nvSpPr>
      <dsp:spPr>
        <a:xfrm rot="10800000">
          <a:off x="6324781" y="3889743"/>
          <a:ext cx="535624" cy="626579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b="0" kern="1200">
            <a:solidFill>
              <a:srgbClr val="7030A0"/>
            </a:solidFill>
          </a:endParaRPr>
        </a:p>
      </dsp:txBody>
      <dsp:txXfrm rot="10800000">
        <a:off x="6485468" y="4015059"/>
        <a:ext cx="374937" cy="375947"/>
      </dsp:txXfrm>
    </dsp:sp>
    <dsp:sp modelId="{3F348AE1-62D6-4141-8899-18D23DA92091}">
      <dsp:nvSpPr>
        <dsp:cNvPr id="0" name=""/>
        <dsp:cNvSpPr/>
      </dsp:nvSpPr>
      <dsp:spPr>
        <a:xfrm>
          <a:off x="3545597" y="3445074"/>
          <a:ext cx="2526531" cy="151591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700" b="0" kern="1200" dirty="0">
              <a:solidFill>
                <a:srgbClr val="7030A0"/>
              </a:solidFill>
            </a:rPr>
            <a:t>車號輸出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將偵測得到之車號依</a:t>
          </a:r>
          <a:r>
            <a:rPr lang="en-US" altLang="zh-TW" sz="1300" b="0" kern="1200" dirty="0">
              <a:solidFill>
                <a:srgbClr val="7030A0"/>
              </a:solidFill>
            </a:rPr>
            <a:t>X</a:t>
          </a:r>
          <a:r>
            <a:rPr lang="zh-TW" altLang="en-US" sz="1300" b="0" kern="1200" dirty="0">
              <a:solidFill>
                <a:srgbClr val="7030A0"/>
              </a:solidFill>
            </a:rPr>
            <a:t>座標排列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1300" b="0" kern="1200" dirty="0">
              <a:solidFill>
                <a:srgbClr val="7030A0"/>
              </a:solidFill>
            </a:rPr>
            <a:t>排序後資料即為車牌號碼</a:t>
          </a:r>
        </a:p>
      </dsp:txBody>
      <dsp:txXfrm>
        <a:off x="3589997" y="3489474"/>
        <a:ext cx="2437731" cy="1427118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66A14-CE21-48A3-9280-C469ECB0324E}">
      <dsp:nvSpPr>
        <dsp:cNvPr id="0" name=""/>
        <dsp:cNvSpPr/>
      </dsp:nvSpPr>
      <dsp:spPr>
        <a:xfrm>
          <a:off x="1954806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650"/>
              </a:lnTo>
              <a:lnTo>
                <a:pt x="182326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E96C-C1AA-4C54-B14E-FF6B802869F7}">
      <dsp:nvSpPr>
        <dsp:cNvPr id="0" name=""/>
        <dsp:cNvSpPr/>
      </dsp:nvSpPr>
      <dsp:spPr>
        <a:xfrm>
          <a:off x="1772479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182326" y="0"/>
              </a:moveTo>
              <a:lnTo>
                <a:pt x="182326" y="595650"/>
              </a:lnTo>
              <a:lnTo>
                <a:pt x="0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CF068-3074-455A-A603-DE571F96D98F}">
      <dsp:nvSpPr>
        <dsp:cNvPr id="0" name=""/>
        <dsp:cNvSpPr/>
      </dsp:nvSpPr>
      <dsp:spPr>
        <a:xfrm>
          <a:off x="1421093" y="612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車號資料</a:t>
          </a:r>
        </a:p>
      </dsp:txBody>
      <dsp:txXfrm>
        <a:off x="1421093" y="612"/>
        <a:ext cx="1067425" cy="552665"/>
      </dsp:txXfrm>
    </dsp:sp>
    <dsp:sp modelId="{D7FAFDDC-B1BB-437F-AA14-25BE7112EE03}">
      <dsp:nvSpPr>
        <dsp:cNvPr id="0" name=""/>
        <dsp:cNvSpPr/>
      </dsp:nvSpPr>
      <dsp:spPr>
        <a:xfrm>
          <a:off x="1634578" y="430463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3030</a:t>
          </a:r>
          <a:r>
            <a:rPr lang="zh-TW" altLang="en-US" sz="800" kern="1200" dirty="0"/>
            <a:t>張照片</a:t>
          </a:r>
        </a:p>
      </dsp:txBody>
      <dsp:txXfrm>
        <a:off x="1634578" y="430463"/>
        <a:ext cx="960682" cy="184221"/>
      </dsp:txXfrm>
    </dsp:sp>
    <dsp:sp modelId="{B1D4D9AF-E314-484B-A5BD-38F5BB567645}">
      <dsp:nvSpPr>
        <dsp:cNvPr id="0" name=""/>
        <dsp:cNvSpPr/>
      </dsp:nvSpPr>
      <dsp:spPr>
        <a:xfrm>
          <a:off x="705054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訓練</a:t>
          </a:r>
        </a:p>
      </dsp:txBody>
      <dsp:txXfrm>
        <a:off x="705054" y="872595"/>
        <a:ext cx="1067425" cy="552665"/>
      </dsp:txXfrm>
    </dsp:sp>
    <dsp:sp modelId="{B56A796E-CB2B-4DAF-A422-4868D6E11377}">
      <dsp:nvSpPr>
        <dsp:cNvPr id="0" name=""/>
        <dsp:cNvSpPr/>
      </dsp:nvSpPr>
      <dsp:spPr>
        <a:xfrm>
          <a:off x="918539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2727</a:t>
          </a:r>
          <a:r>
            <a:rPr lang="zh-TW" altLang="en-US" sz="800" kern="1200" dirty="0"/>
            <a:t>張照片</a:t>
          </a:r>
        </a:p>
      </dsp:txBody>
      <dsp:txXfrm>
        <a:off x="918539" y="1302446"/>
        <a:ext cx="960682" cy="184221"/>
      </dsp:txXfrm>
    </dsp:sp>
    <dsp:sp modelId="{25C18A8B-383F-4A2D-A2A6-ACB4AAA63822}">
      <dsp:nvSpPr>
        <dsp:cNvPr id="0" name=""/>
        <dsp:cNvSpPr/>
      </dsp:nvSpPr>
      <dsp:spPr>
        <a:xfrm>
          <a:off x="2137132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驗證</a:t>
          </a:r>
        </a:p>
      </dsp:txBody>
      <dsp:txXfrm>
        <a:off x="2137132" y="872595"/>
        <a:ext cx="1067425" cy="552665"/>
      </dsp:txXfrm>
    </dsp:sp>
    <dsp:sp modelId="{AFE1A365-C64C-45B8-8257-917AD2EF8ABF}">
      <dsp:nvSpPr>
        <dsp:cNvPr id="0" name=""/>
        <dsp:cNvSpPr/>
      </dsp:nvSpPr>
      <dsp:spPr>
        <a:xfrm>
          <a:off x="2350617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303</a:t>
          </a:r>
          <a:r>
            <a:rPr lang="zh-TW" altLang="en-US" sz="800" kern="1200" dirty="0"/>
            <a:t>張照片</a:t>
          </a:r>
        </a:p>
      </dsp:txBody>
      <dsp:txXfrm>
        <a:off x="2350617" y="1302446"/>
        <a:ext cx="960682" cy="184221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8018F-78C7-4FDC-8DE3-247C5B9E1CD7}">
      <dsp:nvSpPr>
        <dsp:cNvPr id="0" name=""/>
        <dsp:cNvSpPr/>
      </dsp:nvSpPr>
      <dsp:spPr>
        <a:xfrm>
          <a:off x="1055619" y="103607"/>
          <a:ext cx="2056212" cy="71409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E7F17-5D41-48B7-9569-CA5A0FDCA9EC}">
      <dsp:nvSpPr>
        <dsp:cNvPr id="0" name=""/>
        <dsp:cNvSpPr/>
      </dsp:nvSpPr>
      <dsp:spPr>
        <a:xfrm>
          <a:off x="1887668" y="1852185"/>
          <a:ext cx="398490" cy="25503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6AF29-3477-4335-89E5-DF2A33D51C11}">
      <dsp:nvSpPr>
        <dsp:cNvPr id="0" name=""/>
        <dsp:cNvSpPr/>
      </dsp:nvSpPr>
      <dsp:spPr>
        <a:xfrm>
          <a:off x="1130536" y="2056212"/>
          <a:ext cx="1912755" cy="47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1130536" y="2056212"/>
        <a:ext cx="1912755" cy="478188"/>
      </dsp:txXfrm>
    </dsp:sp>
    <dsp:sp modelId="{72F6595D-C094-46B4-9C3A-C5619E6591C0}">
      <dsp:nvSpPr>
        <dsp:cNvPr id="0" name=""/>
        <dsp:cNvSpPr/>
      </dsp:nvSpPr>
      <dsp:spPr>
        <a:xfrm>
          <a:off x="1803188" y="872854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mAP50-95</a:t>
          </a:r>
          <a:br>
            <a:rPr lang="en-US" altLang="en-US" sz="900" kern="1200" dirty="0"/>
          </a:br>
          <a:r>
            <a:rPr lang="en-US" altLang="en-US" sz="900" kern="1200" dirty="0"/>
            <a:t>0.84109</a:t>
          </a:r>
          <a:endParaRPr lang="zh-TW" altLang="en-US" sz="900" kern="1200" dirty="0"/>
        </a:p>
      </dsp:txBody>
      <dsp:txXfrm>
        <a:off x="1908232" y="977898"/>
        <a:ext cx="507195" cy="507195"/>
      </dsp:txXfrm>
    </dsp:sp>
    <dsp:sp modelId="{6EB9260D-192B-4679-A14A-51405C9054C0}">
      <dsp:nvSpPr>
        <dsp:cNvPr id="0" name=""/>
        <dsp:cNvSpPr/>
      </dsp:nvSpPr>
      <dsp:spPr>
        <a:xfrm>
          <a:off x="1289932" y="334732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Precision</a:t>
          </a:r>
          <a:br>
            <a:rPr lang="en-US" altLang="en-US" sz="900" kern="1200" dirty="0"/>
          </a:br>
          <a:r>
            <a:rPr lang="en-US" altLang="en-US" sz="900" kern="1200" dirty="0"/>
            <a:t>0.98651</a:t>
          </a:r>
          <a:endParaRPr lang="zh-TW" altLang="en-US" sz="900" kern="1200" dirty="0"/>
        </a:p>
      </dsp:txBody>
      <dsp:txXfrm>
        <a:off x="1394976" y="439776"/>
        <a:ext cx="507195" cy="507195"/>
      </dsp:txXfrm>
    </dsp:sp>
    <dsp:sp modelId="{6F2C7FE1-6E02-42BD-B1FA-C0B82636C8A8}">
      <dsp:nvSpPr>
        <dsp:cNvPr id="0" name=""/>
        <dsp:cNvSpPr/>
      </dsp:nvSpPr>
      <dsp:spPr>
        <a:xfrm>
          <a:off x="2023155" y="161309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epochs: 150</a:t>
          </a:r>
          <a:endParaRPr lang="zh-TW" alt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batch: 16</a:t>
          </a:r>
          <a:endParaRPr lang="zh-TW" altLang="en-US" sz="900" kern="1200" dirty="0"/>
        </a:p>
      </dsp:txBody>
      <dsp:txXfrm>
        <a:off x="2128199" y="266353"/>
        <a:ext cx="507195" cy="507195"/>
      </dsp:txXfrm>
    </dsp:sp>
    <dsp:sp modelId="{EDB34D78-FDA5-42D0-B790-DEEC4BB0A724}">
      <dsp:nvSpPr>
        <dsp:cNvPr id="0" name=""/>
        <dsp:cNvSpPr/>
      </dsp:nvSpPr>
      <dsp:spPr>
        <a:xfrm>
          <a:off x="971139" y="15939"/>
          <a:ext cx="2231548" cy="17852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966A14-CE21-48A3-9280-C469ECB0324E}">
      <dsp:nvSpPr>
        <dsp:cNvPr id="0" name=""/>
        <dsp:cNvSpPr/>
      </dsp:nvSpPr>
      <dsp:spPr>
        <a:xfrm>
          <a:off x="1954806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95650"/>
              </a:lnTo>
              <a:lnTo>
                <a:pt x="182326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45E96C-C1AA-4C54-B14E-FF6B802869F7}">
      <dsp:nvSpPr>
        <dsp:cNvPr id="0" name=""/>
        <dsp:cNvSpPr/>
      </dsp:nvSpPr>
      <dsp:spPr>
        <a:xfrm>
          <a:off x="1772479" y="553277"/>
          <a:ext cx="182326" cy="595650"/>
        </a:xfrm>
        <a:custGeom>
          <a:avLst/>
          <a:gdLst/>
          <a:ahLst/>
          <a:cxnLst/>
          <a:rect l="0" t="0" r="0" b="0"/>
          <a:pathLst>
            <a:path>
              <a:moveTo>
                <a:pt x="182326" y="0"/>
              </a:moveTo>
              <a:lnTo>
                <a:pt x="182326" y="595650"/>
              </a:lnTo>
              <a:lnTo>
                <a:pt x="0" y="59565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CF068-3074-455A-A603-DE571F96D98F}">
      <dsp:nvSpPr>
        <dsp:cNvPr id="0" name=""/>
        <dsp:cNvSpPr/>
      </dsp:nvSpPr>
      <dsp:spPr>
        <a:xfrm>
          <a:off x="1421093" y="612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車牌資料</a:t>
          </a:r>
        </a:p>
      </dsp:txBody>
      <dsp:txXfrm>
        <a:off x="1421093" y="612"/>
        <a:ext cx="1067425" cy="552665"/>
      </dsp:txXfrm>
    </dsp:sp>
    <dsp:sp modelId="{D7FAFDDC-B1BB-437F-AA14-25BE7112EE03}">
      <dsp:nvSpPr>
        <dsp:cNvPr id="0" name=""/>
        <dsp:cNvSpPr/>
      </dsp:nvSpPr>
      <dsp:spPr>
        <a:xfrm>
          <a:off x="1634578" y="430463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18816</a:t>
          </a:r>
          <a:r>
            <a:rPr lang="zh-TW" altLang="en-US" sz="800" kern="1200" dirty="0"/>
            <a:t>張照片</a:t>
          </a:r>
        </a:p>
      </dsp:txBody>
      <dsp:txXfrm>
        <a:off x="1634578" y="430463"/>
        <a:ext cx="960682" cy="184221"/>
      </dsp:txXfrm>
    </dsp:sp>
    <dsp:sp modelId="{B1D4D9AF-E314-484B-A5BD-38F5BB567645}">
      <dsp:nvSpPr>
        <dsp:cNvPr id="0" name=""/>
        <dsp:cNvSpPr/>
      </dsp:nvSpPr>
      <dsp:spPr>
        <a:xfrm>
          <a:off x="705054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訓練</a:t>
          </a:r>
        </a:p>
      </dsp:txBody>
      <dsp:txXfrm>
        <a:off x="705054" y="872595"/>
        <a:ext cx="1067425" cy="552665"/>
      </dsp:txXfrm>
    </dsp:sp>
    <dsp:sp modelId="{B56A796E-CB2B-4DAF-A422-4868D6E11377}">
      <dsp:nvSpPr>
        <dsp:cNvPr id="0" name=""/>
        <dsp:cNvSpPr/>
      </dsp:nvSpPr>
      <dsp:spPr>
        <a:xfrm>
          <a:off x="918539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16935</a:t>
          </a:r>
          <a:r>
            <a:rPr lang="zh-TW" altLang="en-US" sz="800" kern="1200" dirty="0"/>
            <a:t>照片</a:t>
          </a:r>
        </a:p>
      </dsp:txBody>
      <dsp:txXfrm>
        <a:off x="918539" y="1302446"/>
        <a:ext cx="960682" cy="184221"/>
      </dsp:txXfrm>
    </dsp:sp>
    <dsp:sp modelId="{25C18A8B-383F-4A2D-A2A6-ACB4AAA63822}">
      <dsp:nvSpPr>
        <dsp:cNvPr id="0" name=""/>
        <dsp:cNvSpPr/>
      </dsp:nvSpPr>
      <dsp:spPr>
        <a:xfrm>
          <a:off x="2137132" y="872595"/>
          <a:ext cx="1067425" cy="55266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77987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驗證</a:t>
          </a:r>
        </a:p>
      </dsp:txBody>
      <dsp:txXfrm>
        <a:off x="2137132" y="872595"/>
        <a:ext cx="1067425" cy="552665"/>
      </dsp:txXfrm>
    </dsp:sp>
    <dsp:sp modelId="{AFE1A365-C64C-45B8-8257-917AD2EF8ABF}">
      <dsp:nvSpPr>
        <dsp:cNvPr id="0" name=""/>
        <dsp:cNvSpPr/>
      </dsp:nvSpPr>
      <dsp:spPr>
        <a:xfrm>
          <a:off x="2350617" y="1302446"/>
          <a:ext cx="960682" cy="184221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20320" bIns="5080" numCol="1" spcCol="1270" anchor="ctr" anchorCtr="0">
          <a:noAutofit/>
        </a:bodyPr>
        <a:lstStyle/>
        <a:p>
          <a:pPr marL="0" lvl="0" indent="0" algn="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800" kern="1200" dirty="0"/>
            <a:t>1881</a:t>
          </a:r>
          <a:r>
            <a:rPr lang="zh-TW" altLang="en-US" sz="800" kern="1200" dirty="0"/>
            <a:t>張照片</a:t>
          </a:r>
        </a:p>
      </dsp:txBody>
      <dsp:txXfrm>
        <a:off x="2350617" y="1302446"/>
        <a:ext cx="960682" cy="18422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8018F-78C7-4FDC-8DE3-247C5B9E1CD7}">
      <dsp:nvSpPr>
        <dsp:cNvPr id="0" name=""/>
        <dsp:cNvSpPr/>
      </dsp:nvSpPr>
      <dsp:spPr>
        <a:xfrm>
          <a:off x="1055619" y="103607"/>
          <a:ext cx="2056212" cy="714095"/>
        </a:xfrm>
        <a:prstGeom prst="ellipse">
          <a:avLst/>
        </a:prstGeom>
        <a:solidFill>
          <a:schemeClr val="accent1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3E7F17-5D41-48B7-9569-CA5A0FDCA9EC}">
      <dsp:nvSpPr>
        <dsp:cNvPr id="0" name=""/>
        <dsp:cNvSpPr/>
      </dsp:nvSpPr>
      <dsp:spPr>
        <a:xfrm>
          <a:off x="1887668" y="1852185"/>
          <a:ext cx="398490" cy="255034"/>
        </a:xfrm>
        <a:prstGeom prst="down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76AF29-3477-4335-89E5-DF2A33D51C11}">
      <dsp:nvSpPr>
        <dsp:cNvPr id="0" name=""/>
        <dsp:cNvSpPr/>
      </dsp:nvSpPr>
      <dsp:spPr>
        <a:xfrm>
          <a:off x="1130536" y="2056212"/>
          <a:ext cx="1912755" cy="47818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0904" tIns="120904" rIns="120904" bIns="120904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700" kern="1200" dirty="0"/>
        </a:p>
      </dsp:txBody>
      <dsp:txXfrm>
        <a:off x="1130536" y="2056212"/>
        <a:ext cx="1912755" cy="478188"/>
      </dsp:txXfrm>
    </dsp:sp>
    <dsp:sp modelId="{72F6595D-C094-46B4-9C3A-C5619E6591C0}">
      <dsp:nvSpPr>
        <dsp:cNvPr id="0" name=""/>
        <dsp:cNvSpPr/>
      </dsp:nvSpPr>
      <dsp:spPr>
        <a:xfrm>
          <a:off x="1803188" y="872854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mAP50-95</a:t>
          </a:r>
          <a:br>
            <a:rPr lang="en-US" altLang="en-US" sz="900" kern="1200" dirty="0"/>
          </a:br>
          <a:r>
            <a:rPr lang="en-US" altLang="en-US" sz="900" kern="1200" dirty="0"/>
            <a:t>0.97537</a:t>
          </a:r>
          <a:endParaRPr lang="zh-TW" altLang="en-US" sz="900" kern="1200" dirty="0"/>
        </a:p>
      </dsp:txBody>
      <dsp:txXfrm>
        <a:off x="1908232" y="977898"/>
        <a:ext cx="507195" cy="507195"/>
      </dsp:txXfrm>
    </dsp:sp>
    <dsp:sp modelId="{6EB9260D-192B-4679-A14A-51405C9054C0}">
      <dsp:nvSpPr>
        <dsp:cNvPr id="0" name=""/>
        <dsp:cNvSpPr/>
      </dsp:nvSpPr>
      <dsp:spPr>
        <a:xfrm>
          <a:off x="1289932" y="334732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Precision</a:t>
          </a:r>
          <a:br>
            <a:rPr lang="en-US" altLang="en-US" sz="900" kern="1200" dirty="0"/>
          </a:br>
          <a:r>
            <a:rPr lang="en-US" altLang="en-US" sz="900" kern="1200" dirty="0"/>
            <a:t>0.99922</a:t>
          </a:r>
          <a:endParaRPr lang="zh-TW" altLang="en-US" sz="900" kern="1200" dirty="0"/>
        </a:p>
      </dsp:txBody>
      <dsp:txXfrm>
        <a:off x="1394976" y="439776"/>
        <a:ext cx="507195" cy="507195"/>
      </dsp:txXfrm>
    </dsp:sp>
    <dsp:sp modelId="{6F2C7FE1-6E02-42BD-B1FA-C0B82636C8A8}">
      <dsp:nvSpPr>
        <dsp:cNvPr id="0" name=""/>
        <dsp:cNvSpPr/>
      </dsp:nvSpPr>
      <dsp:spPr>
        <a:xfrm>
          <a:off x="2023155" y="161309"/>
          <a:ext cx="717283" cy="71728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epochs: 100</a:t>
          </a:r>
          <a:endParaRPr lang="zh-TW" altLang="en-US" sz="900" kern="1200" dirty="0"/>
        </a:p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en-US" sz="900" kern="1200" dirty="0"/>
            <a:t>batch: 16</a:t>
          </a:r>
          <a:endParaRPr lang="zh-TW" altLang="en-US" sz="900" kern="1200" dirty="0"/>
        </a:p>
      </dsp:txBody>
      <dsp:txXfrm>
        <a:off x="2128199" y="266353"/>
        <a:ext cx="507195" cy="507195"/>
      </dsp:txXfrm>
    </dsp:sp>
    <dsp:sp modelId="{EDB34D78-FDA5-42D0-B790-DEEC4BB0A724}">
      <dsp:nvSpPr>
        <dsp:cNvPr id="0" name=""/>
        <dsp:cNvSpPr/>
      </dsp:nvSpPr>
      <dsp:spPr>
        <a:xfrm>
          <a:off x="971139" y="15939"/>
          <a:ext cx="2231548" cy="1785238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4C3E480-3BA8-4B0B-9E3C-8F2090DED75C}">
      <dsp:nvSpPr>
        <dsp:cNvPr id="0" name=""/>
        <dsp:cNvSpPr/>
      </dsp:nvSpPr>
      <dsp:spPr>
        <a:xfrm>
          <a:off x="3017814" y="1453130"/>
          <a:ext cx="1691559" cy="75435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49709"/>
              </a:lnTo>
              <a:lnTo>
                <a:pt x="1691559" y="449709"/>
              </a:lnTo>
              <a:lnTo>
                <a:pt x="1691559" y="754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B04BF0-01F3-4E59-AD4F-46500BE786A8}">
      <dsp:nvSpPr>
        <dsp:cNvPr id="0" name=""/>
        <dsp:cNvSpPr/>
      </dsp:nvSpPr>
      <dsp:spPr>
        <a:xfrm>
          <a:off x="1326255" y="1453130"/>
          <a:ext cx="1691559" cy="754351"/>
        </a:xfrm>
        <a:custGeom>
          <a:avLst/>
          <a:gdLst/>
          <a:ahLst/>
          <a:cxnLst/>
          <a:rect l="0" t="0" r="0" b="0"/>
          <a:pathLst>
            <a:path>
              <a:moveTo>
                <a:pt x="1691559" y="0"/>
              </a:moveTo>
              <a:lnTo>
                <a:pt x="1691559" y="449709"/>
              </a:lnTo>
              <a:lnTo>
                <a:pt x="0" y="449709"/>
              </a:lnTo>
              <a:lnTo>
                <a:pt x="0" y="75435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50624ED-4FFD-4298-B72D-EA41256837F3}">
      <dsp:nvSpPr>
        <dsp:cNvPr id="0" name=""/>
        <dsp:cNvSpPr/>
      </dsp:nvSpPr>
      <dsp:spPr>
        <a:xfrm>
          <a:off x="1756980" y="147522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TW" sz="3100" kern="1200" dirty="0"/>
        </a:p>
      </dsp:txBody>
      <dsp:txXfrm>
        <a:off x="1756980" y="147522"/>
        <a:ext cx="2521667" cy="1305607"/>
      </dsp:txXfrm>
    </dsp:sp>
    <dsp:sp modelId="{091B5395-3FB8-4D07-9D9E-6B26B2870B56}">
      <dsp:nvSpPr>
        <dsp:cNvPr id="0" name=""/>
        <dsp:cNvSpPr/>
      </dsp:nvSpPr>
      <dsp:spPr>
        <a:xfrm>
          <a:off x="2261313" y="1162995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資料庫</a:t>
          </a:r>
        </a:p>
      </dsp:txBody>
      <dsp:txXfrm>
        <a:off x="2261313" y="1162995"/>
        <a:ext cx="2269501" cy="435202"/>
      </dsp:txXfrm>
    </dsp:sp>
    <dsp:sp modelId="{A5346EBA-6A78-4BCB-B583-054A3BAE3D8D}">
      <dsp:nvSpPr>
        <dsp:cNvPr id="0" name=""/>
        <dsp:cNvSpPr/>
      </dsp:nvSpPr>
      <dsp:spPr>
        <a:xfrm>
          <a:off x="65421" y="2207481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車輛進</a:t>
          </a:r>
          <a:r>
            <a:rPr lang="en-US" altLang="zh-TW" sz="3100" kern="1200" dirty="0"/>
            <a:t>/</a:t>
          </a:r>
          <a:r>
            <a:rPr lang="zh-TW" altLang="en-US" sz="3100" kern="1200" dirty="0"/>
            <a:t>出記錄</a:t>
          </a:r>
          <a:endParaRPr lang="en-US" altLang="zh-TW" sz="3100" kern="1200" dirty="0"/>
        </a:p>
      </dsp:txBody>
      <dsp:txXfrm>
        <a:off x="65421" y="2207481"/>
        <a:ext cx="2521667" cy="1305607"/>
      </dsp:txXfrm>
    </dsp:sp>
    <dsp:sp modelId="{DF245D56-A2AD-46D9-A4D2-F0FB727CB4E2}">
      <dsp:nvSpPr>
        <dsp:cNvPr id="0" name=""/>
        <dsp:cNvSpPr/>
      </dsp:nvSpPr>
      <dsp:spPr>
        <a:xfrm>
          <a:off x="569754" y="3222954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進出資料表單</a:t>
          </a:r>
        </a:p>
      </dsp:txBody>
      <dsp:txXfrm>
        <a:off x="569754" y="3222954"/>
        <a:ext cx="2269501" cy="435202"/>
      </dsp:txXfrm>
    </dsp:sp>
    <dsp:sp modelId="{F9495A35-BC7E-41E5-9810-EA8DC0A71BDE}">
      <dsp:nvSpPr>
        <dsp:cNvPr id="0" name=""/>
        <dsp:cNvSpPr/>
      </dsp:nvSpPr>
      <dsp:spPr>
        <a:xfrm>
          <a:off x="3448539" y="2207481"/>
          <a:ext cx="2521667" cy="1305607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metal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9685" tIns="19685" rIns="19685" bIns="184236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100" kern="1200" dirty="0"/>
            <a:t>合法車號列表</a:t>
          </a:r>
          <a:endParaRPr lang="en-US" altLang="zh-TW" sz="3100" kern="1200" dirty="0"/>
        </a:p>
      </dsp:txBody>
      <dsp:txXfrm>
        <a:off x="3448539" y="2207481"/>
        <a:ext cx="2521667" cy="1305607"/>
      </dsp:txXfrm>
    </dsp:sp>
    <dsp:sp modelId="{EA5269E0-580C-4049-B712-B7492FB629F7}">
      <dsp:nvSpPr>
        <dsp:cNvPr id="0" name=""/>
        <dsp:cNvSpPr/>
      </dsp:nvSpPr>
      <dsp:spPr>
        <a:xfrm>
          <a:off x="3952872" y="3222954"/>
          <a:ext cx="2269501" cy="435202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  <a:sp3d z="57200" extrusionH="600" contourW="3000">
          <a:bevelT w="48600" h="18600" prst="relaxedInset"/>
          <a:bevelB w="48600" h="8600" prst="relaxedInset"/>
        </a:sp3d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0800" tIns="12700" rIns="50800" bIns="12700" numCol="1" spcCol="1270" anchor="ctr" anchorCtr="0">
          <a:noAutofit/>
        </a:bodyPr>
        <a:lstStyle/>
        <a:p>
          <a:pPr marL="0" lvl="0" indent="0" algn="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000" kern="1200" dirty="0"/>
            <a:t>車號表單</a:t>
          </a:r>
        </a:p>
      </dsp:txBody>
      <dsp:txXfrm>
        <a:off x="3952872" y="3222954"/>
        <a:ext cx="2269501" cy="4352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D1160-39F8-4BCB-8552-BB0C44FAC4C1}">
      <dsp:nvSpPr>
        <dsp:cNvPr id="0" name=""/>
        <dsp:cNvSpPr/>
      </dsp:nvSpPr>
      <dsp:spPr>
        <a:xfrm>
          <a:off x="0" y="393217"/>
          <a:ext cx="6940937" cy="112347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40640" rIns="6096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3200" kern="1200" dirty="0"/>
            <a:t>車牌辨識 </a:t>
          </a:r>
          <a:r>
            <a:rPr lang="en-US" altLang="zh-TW" sz="3200" kern="1200" dirty="0"/>
            <a:t>&amp; </a:t>
          </a:r>
          <a:r>
            <a:rPr lang="zh-TW" altLang="en-US" sz="3200" kern="1200" dirty="0"/>
            <a:t>區域控制器 </a:t>
          </a:r>
        </a:p>
      </dsp:txBody>
      <dsp:txXfrm>
        <a:off x="32906" y="426123"/>
        <a:ext cx="6875125" cy="1057665"/>
      </dsp:txXfrm>
    </dsp:sp>
    <dsp:sp modelId="{1AEB5341-1398-412C-B12C-615AE6696288}">
      <dsp:nvSpPr>
        <dsp:cNvPr id="0" name=""/>
        <dsp:cNvSpPr/>
      </dsp:nvSpPr>
      <dsp:spPr>
        <a:xfrm>
          <a:off x="0" y="1718920"/>
          <a:ext cx="1123477" cy="112347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3000" r="-23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B5B35C-28BB-4CD2-8026-4969D1DE1F44}">
      <dsp:nvSpPr>
        <dsp:cNvPr id="0" name=""/>
        <dsp:cNvSpPr/>
      </dsp:nvSpPr>
      <dsp:spPr>
        <a:xfrm>
          <a:off x="1190886" y="1718920"/>
          <a:ext cx="5750051" cy="11234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1. </a:t>
          </a:r>
          <a:r>
            <a:rPr lang="zh-TW" altLang="en-US" sz="1600" kern="1200" dirty="0"/>
            <a:t>拍攝汽</a:t>
          </a:r>
          <a:r>
            <a:rPr lang="en-US" altLang="zh-TW" sz="1600" kern="1200" dirty="0"/>
            <a:t>/</a:t>
          </a:r>
          <a:r>
            <a:rPr lang="zh-TW" altLang="en-US" sz="1600" kern="1200" dirty="0"/>
            <a:t>機車車牌</a:t>
          </a:r>
          <a:endParaRPr lang="en-US" altLang="zh-TW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2. </a:t>
          </a:r>
          <a:r>
            <a:rPr lang="zh-TW" altLang="en-US" sz="1600" kern="1200" dirty="0"/>
            <a:t>解析車牌號碼</a:t>
          </a:r>
        </a:p>
      </dsp:txBody>
      <dsp:txXfrm>
        <a:off x="1245739" y="1773773"/>
        <a:ext cx="5640345" cy="1013771"/>
      </dsp:txXfrm>
    </dsp:sp>
    <dsp:sp modelId="{3FD1A304-7C22-4B78-80D3-E2942480BCA3}">
      <dsp:nvSpPr>
        <dsp:cNvPr id="0" name=""/>
        <dsp:cNvSpPr/>
      </dsp:nvSpPr>
      <dsp:spPr>
        <a:xfrm>
          <a:off x="0" y="2977216"/>
          <a:ext cx="1123477" cy="1123477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5000" r="-25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A157C1-856B-4165-9231-0DEE698EE9B1}">
      <dsp:nvSpPr>
        <dsp:cNvPr id="0" name=""/>
        <dsp:cNvSpPr/>
      </dsp:nvSpPr>
      <dsp:spPr>
        <a:xfrm>
          <a:off x="1190886" y="2977216"/>
          <a:ext cx="5750051" cy="1123477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1. MQTT </a:t>
          </a:r>
          <a:r>
            <a:rPr lang="zh-TW" altLang="en-US" sz="1600" kern="1200" dirty="0"/>
            <a:t>代理人  </a:t>
          </a:r>
          <a:r>
            <a:rPr lang="en-US" altLang="zh-TW" sz="1600" kern="1200" dirty="0"/>
            <a:t>2. MQTT </a:t>
          </a:r>
          <a:r>
            <a:rPr lang="zh-TW" altLang="en-US" sz="1600" kern="1200" dirty="0"/>
            <a:t>訂閱 </a:t>
          </a:r>
          <a:r>
            <a:rPr lang="en-US" altLang="zh-TW" sz="1600" kern="1200" dirty="0"/>
            <a:t>/ </a:t>
          </a:r>
          <a:r>
            <a:rPr lang="zh-TW" altLang="en-US" sz="1600" kern="1200" dirty="0"/>
            <a:t>發布者</a:t>
          </a:r>
          <a:endParaRPr lang="en-US" altLang="zh-TW" sz="1600" kern="1200" dirty="0"/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600" kern="1200" dirty="0"/>
            <a:t>3. </a:t>
          </a:r>
          <a:r>
            <a:rPr lang="zh-TW" altLang="en-US" sz="1600" kern="1200" dirty="0"/>
            <a:t>控制攝像頭、柵門、字幕機  </a:t>
          </a:r>
          <a:r>
            <a:rPr lang="en-US" altLang="zh-TW" sz="1600" kern="1200" dirty="0"/>
            <a:t>4. </a:t>
          </a:r>
          <a:r>
            <a:rPr lang="zh-TW" altLang="en-US" sz="1600" kern="1200" dirty="0"/>
            <a:t>上傳通行記錄</a:t>
          </a:r>
        </a:p>
      </dsp:txBody>
      <dsp:txXfrm>
        <a:off x="1245739" y="3032069"/>
        <a:ext cx="5640345" cy="101377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3F2BA9-DA9F-447C-85A1-4DB8384D649D}">
      <dsp:nvSpPr>
        <dsp:cNvPr id="0" name=""/>
        <dsp:cNvSpPr/>
      </dsp:nvSpPr>
      <dsp:spPr>
        <a:xfrm>
          <a:off x="3998201" y="1600165"/>
          <a:ext cx="1548617" cy="73256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99222"/>
              </a:lnTo>
              <a:lnTo>
                <a:pt x="1548617" y="499222"/>
              </a:lnTo>
              <a:lnTo>
                <a:pt x="1548617" y="732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84C8445-7BEB-420F-9801-9B818A9396F3}">
      <dsp:nvSpPr>
        <dsp:cNvPr id="0" name=""/>
        <dsp:cNvSpPr/>
      </dsp:nvSpPr>
      <dsp:spPr>
        <a:xfrm>
          <a:off x="2468223" y="1600165"/>
          <a:ext cx="1529978" cy="732565"/>
        </a:xfrm>
        <a:custGeom>
          <a:avLst/>
          <a:gdLst/>
          <a:ahLst/>
          <a:cxnLst/>
          <a:rect l="0" t="0" r="0" b="0"/>
          <a:pathLst>
            <a:path>
              <a:moveTo>
                <a:pt x="1529978" y="0"/>
              </a:moveTo>
              <a:lnTo>
                <a:pt x="1529978" y="499222"/>
              </a:lnTo>
              <a:lnTo>
                <a:pt x="0" y="499222"/>
              </a:lnTo>
              <a:lnTo>
                <a:pt x="0" y="73256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E57314B-2729-4D83-80C9-955B19404F4D}">
      <dsp:nvSpPr>
        <dsp:cNvPr id="0" name=""/>
        <dsp:cNvSpPr/>
      </dsp:nvSpPr>
      <dsp:spPr>
        <a:xfrm>
          <a:off x="2738775" y="695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732766-97A0-4E53-B53D-98844C3DB745}">
      <dsp:nvSpPr>
        <dsp:cNvPr id="0" name=""/>
        <dsp:cNvSpPr/>
      </dsp:nvSpPr>
      <dsp:spPr>
        <a:xfrm>
          <a:off x="3018648" y="266573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MQTT </a:t>
          </a:r>
          <a:r>
            <a:rPr lang="zh-TW" altLang="en-US" sz="2800" kern="1200" dirty="0"/>
            <a:t>訂閱 </a:t>
          </a:r>
          <a:r>
            <a:rPr lang="en-US" altLang="zh-TW" sz="2800" kern="1200" dirty="0"/>
            <a:t>/</a:t>
          </a:r>
          <a:r>
            <a:rPr lang="zh-TW" altLang="en-US" sz="2800" kern="1200" dirty="0"/>
            <a:t>發布者</a:t>
          </a:r>
        </a:p>
      </dsp:txBody>
      <dsp:txXfrm>
        <a:off x="3065495" y="313420"/>
        <a:ext cx="2425157" cy="1505776"/>
      </dsp:txXfrm>
    </dsp:sp>
    <dsp:sp modelId="{A1B8617D-9E2C-4887-94E8-289D00938E27}">
      <dsp:nvSpPr>
        <dsp:cNvPr id="0" name=""/>
        <dsp:cNvSpPr/>
      </dsp:nvSpPr>
      <dsp:spPr>
        <a:xfrm>
          <a:off x="1208797" y="2332731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6E52084-CDC9-4583-8347-8A0B64B6A761}">
      <dsp:nvSpPr>
        <dsp:cNvPr id="0" name=""/>
        <dsp:cNvSpPr/>
      </dsp:nvSpPr>
      <dsp:spPr>
        <a:xfrm>
          <a:off x="1488669" y="2598610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超音波感應</a:t>
          </a:r>
          <a:endParaRPr lang="en-US" altLang="zh-TW" sz="2800" kern="1200" dirty="0"/>
        </a:p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車輛 進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出</a:t>
          </a:r>
        </a:p>
      </dsp:txBody>
      <dsp:txXfrm>
        <a:off x="1535516" y="2645457"/>
        <a:ext cx="2425157" cy="1505776"/>
      </dsp:txXfrm>
    </dsp:sp>
    <dsp:sp modelId="{B48FB798-6DD0-4DB0-8554-FC03B096C34D}">
      <dsp:nvSpPr>
        <dsp:cNvPr id="0" name=""/>
        <dsp:cNvSpPr/>
      </dsp:nvSpPr>
      <dsp:spPr>
        <a:xfrm>
          <a:off x="4287393" y="2332731"/>
          <a:ext cx="2518851" cy="159947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CC828C-719C-468C-B2CA-A1543C9C0FBE}">
      <dsp:nvSpPr>
        <dsp:cNvPr id="0" name=""/>
        <dsp:cNvSpPr/>
      </dsp:nvSpPr>
      <dsp:spPr>
        <a:xfrm>
          <a:off x="4567266" y="2598610"/>
          <a:ext cx="2518851" cy="159947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步進馬達控制柵門 升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降 </a:t>
          </a:r>
        </a:p>
      </dsp:txBody>
      <dsp:txXfrm>
        <a:off x="4614113" y="2645457"/>
        <a:ext cx="2425157" cy="15057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BD1706-5167-42AA-8357-3986BFECF604}">
      <dsp:nvSpPr>
        <dsp:cNvPr id="0" name=""/>
        <dsp:cNvSpPr/>
      </dsp:nvSpPr>
      <dsp:spPr>
        <a:xfrm>
          <a:off x="0" y="0"/>
          <a:ext cx="4198775" cy="4198775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986CC8-3DCA-43DB-AFA6-F6002376270B}">
      <dsp:nvSpPr>
        <dsp:cNvPr id="0" name=""/>
        <dsp:cNvSpPr/>
      </dsp:nvSpPr>
      <dsp:spPr>
        <a:xfrm>
          <a:off x="2099387" y="0"/>
          <a:ext cx="6195526" cy="41987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800" kern="1200" dirty="0"/>
            <a:t>MQTT</a:t>
          </a:r>
          <a:endParaRPr lang="zh-TW" altLang="en-US" sz="2800" kern="1200" dirty="0"/>
        </a:p>
      </dsp:txBody>
      <dsp:txXfrm>
        <a:off x="2099387" y="0"/>
        <a:ext cx="3097763" cy="1994418"/>
      </dsp:txXfrm>
    </dsp:sp>
    <dsp:sp modelId="{91327E3F-AE81-4B4F-AB48-61766B506713}">
      <dsp:nvSpPr>
        <dsp:cNvPr id="0" name=""/>
        <dsp:cNvSpPr/>
      </dsp:nvSpPr>
      <dsp:spPr>
        <a:xfrm>
          <a:off x="1102178" y="1994418"/>
          <a:ext cx="1994418" cy="199441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E6C439-B910-438D-B01D-4E6183DD4AB7}">
      <dsp:nvSpPr>
        <dsp:cNvPr id="0" name=""/>
        <dsp:cNvSpPr/>
      </dsp:nvSpPr>
      <dsp:spPr>
        <a:xfrm>
          <a:off x="2099387" y="1994418"/>
          <a:ext cx="6195526" cy="199441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800" kern="1200" dirty="0"/>
            <a:t>字幕機</a:t>
          </a:r>
        </a:p>
      </dsp:txBody>
      <dsp:txXfrm>
        <a:off x="2099387" y="1994418"/>
        <a:ext cx="3097763" cy="1994418"/>
      </dsp:txXfrm>
    </dsp:sp>
    <dsp:sp modelId="{C0AA41AB-9F08-48AB-B53F-2584CF4E2572}">
      <dsp:nvSpPr>
        <dsp:cNvPr id="0" name=""/>
        <dsp:cNvSpPr/>
      </dsp:nvSpPr>
      <dsp:spPr>
        <a:xfrm>
          <a:off x="5197151" y="0"/>
          <a:ext cx="3097763" cy="1994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訂閱者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/>
            <a:t>發布</a:t>
          </a:r>
          <a:r>
            <a:rPr lang="zh-TW" altLang="en-US" sz="2800" kern="1200" dirty="0"/>
            <a:t>者</a:t>
          </a:r>
        </a:p>
      </dsp:txBody>
      <dsp:txXfrm>
        <a:off x="5197151" y="0"/>
        <a:ext cx="3097763" cy="1994418"/>
      </dsp:txXfrm>
    </dsp:sp>
    <dsp:sp modelId="{EEDA4127-8F92-4E3D-B95B-5517E9404155}">
      <dsp:nvSpPr>
        <dsp:cNvPr id="0" name=""/>
        <dsp:cNvSpPr/>
      </dsp:nvSpPr>
      <dsp:spPr>
        <a:xfrm>
          <a:off x="5197151" y="1994418"/>
          <a:ext cx="3097763" cy="199441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車輛 進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出 感應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TW" altLang="en-US" sz="2800" kern="1200" dirty="0"/>
            <a:t>柵門 升 </a:t>
          </a:r>
          <a:r>
            <a:rPr lang="en-US" altLang="zh-TW" sz="2800" kern="1200" dirty="0"/>
            <a:t>/ </a:t>
          </a:r>
          <a:r>
            <a:rPr lang="zh-TW" altLang="en-US" sz="2800" kern="1200" dirty="0"/>
            <a:t>降 </a:t>
          </a:r>
        </a:p>
      </dsp:txBody>
      <dsp:txXfrm>
        <a:off x="5197151" y="1994418"/>
        <a:ext cx="3097763" cy="1994418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400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9510"/>
              </a:lnTo>
              <a:lnTo>
                <a:pt x="2875309" y="249510"/>
              </a:lnTo>
              <a:lnTo>
                <a:pt x="2875309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4BDBAEB-80E3-4192-9438-0A1B37F1CB02}">
      <dsp:nvSpPr>
        <dsp:cNvPr id="0" name=""/>
        <dsp:cNvSpPr/>
      </dsp:nvSpPr>
      <dsp:spPr>
        <a:xfrm>
          <a:off x="4018280" y="1814460"/>
          <a:ext cx="91440" cy="49902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188690" y="1814460"/>
          <a:ext cx="2875309" cy="499020"/>
        </a:xfrm>
        <a:custGeom>
          <a:avLst/>
          <a:gdLst/>
          <a:ahLst/>
          <a:cxnLst/>
          <a:rect l="0" t="0" r="0" b="0"/>
          <a:pathLst>
            <a:path>
              <a:moveTo>
                <a:pt x="2875309" y="0"/>
              </a:moveTo>
              <a:lnTo>
                <a:pt x="2875309" y="249510"/>
              </a:lnTo>
              <a:lnTo>
                <a:pt x="0" y="249510"/>
              </a:lnTo>
              <a:lnTo>
                <a:pt x="0" y="49902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2875855" y="626315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Windows</a:t>
          </a:r>
        </a:p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C#</a:t>
          </a:r>
          <a:r>
            <a:rPr lang="zh-TW" altLang="en-US" sz="2500" kern="1200" dirty="0"/>
            <a:t>開發視窗介面</a:t>
          </a:r>
        </a:p>
      </dsp:txBody>
      <dsp:txXfrm>
        <a:off x="2875855" y="626315"/>
        <a:ext cx="2376289" cy="1188144"/>
      </dsp:txXfrm>
    </dsp:sp>
    <dsp:sp modelId="{87C92502-D697-421E-A1B8-DE9BDF8EC866}">
      <dsp:nvSpPr>
        <dsp:cNvPr id="0" name=""/>
        <dsp:cNvSpPr/>
      </dsp:nvSpPr>
      <dsp:spPr>
        <a:xfrm>
          <a:off x="54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500" kern="1200" dirty="0"/>
            <a:t>車輛</a:t>
          </a:r>
          <a:r>
            <a:rPr lang="en-US" altLang="zh-TW" sz="2500" kern="1200" dirty="0"/>
            <a:t>/</a:t>
          </a:r>
          <a:r>
            <a:rPr lang="zh-TW" altLang="en-US" sz="2500" kern="1200" dirty="0"/>
            <a:t>車道管理</a:t>
          </a:r>
        </a:p>
      </dsp:txBody>
      <dsp:txXfrm>
        <a:off x="545" y="2313480"/>
        <a:ext cx="2376289" cy="1188144"/>
      </dsp:txXfrm>
    </dsp:sp>
    <dsp:sp modelId="{B1F2FF0E-CBBF-4A06-90F8-0BF8E9271867}">
      <dsp:nvSpPr>
        <dsp:cNvPr id="0" name=""/>
        <dsp:cNvSpPr/>
      </dsp:nvSpPr>
      <dsp:spPr>
        <a:xfrm>
          <a:off x="287585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MQTT</a:t>
          </a:r>
          <a:r>
            <a:rPr lang="zh-TW" altLang="en-US" sz="2500" kern="1200" dirty="0"/>
            <a:t>客戶端</a:t>
          </a:r>
        </a:p>
      </dsp:txBody>
      <dsp:txXfrm>
        <a:off x="2875855" y="2313480"/>
        <a:ext cx="2376289" cy="1188144"/>
      </dsp:txXfrm>
    </dsp:sp>
    <dsp:sp modelId="{8F86654B-E36A-4038-A3C3-8317B28ABF49}">
      <dsp:nvSpPr>
        <dsp:cNvPr id="0" name=""/>
        <dsp:cNvSpPr/>
      </dsp:nvSpPr>
      <dsp:spPr>
        <a:xfrm>
          <a:off x="5751165" y="2313480"/>
          <a:ext cx="2376289" cy="118814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500" kern="1200" dirty="0"/>
            <a:t>SQL</a:t>
          </a:r>
          <a:r>
            <a:rPr lang="zh-TW" altLang="en-US" sz="2500" kern="1200" dirty="0"/>
            <a:t>介面</a:t>
          </a:r>
        </a:p>
      </dsp:txBody>
      <dsp:txXfrm>
        <a:off x="5751165" y="2313480"/>
        <a:ext cx="2376289" cy="118814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BDBAEB-80E3-4192-9438-0A1B37F1CB02}">
      <dsp:nvSpPr>
        <dsp:cNvPr id="0" name=""/>
        <dsp:cNvSpPr/>
      </dsp:nvSpPr>
      <dsp:spPr>
        <a:xfrm>
          <a:off x="3308739" y="1663231"/>
          <a:ext cx="1810698" cy="628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14253"/>
              </a:lnTo>
              <a:lnTo>
                <a:pt x="1810698" y="314253"/>
              </a:lnTo>
              <a:lnTo>
                <a:pt x="1810698" y="6285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498040" y="1663231"/>
          <a:ext cx="1810698" cy="628506"/>
        </a:xfrm>
        <a:custGeom>
          <a:avLst/>
          <a:gdLst/>
          <a:ahLst/>
          <a:cxnLst/>
          <a:rect l="0" t="0" r="0" b="0"/>
          <a:pathLst>
            <a:path>
              <a:moveTo>
                <a:pt x="1810698" y="0"/>
              </a:moveTo>
              <a:lnTo>
                <a:pt x="1810698" y="314253"/>
              </a:lnTo>
              <a:lnTo>
                <a:pt x="0" y="314253"/>
              </a:lnTo>
              <a:lnTo>
                <a:pt x="0" y="6285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1812293" y="166786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XAMPP</a:t>
          </a:r>
          <a:r>
            <a:rPr lang="zh-TW" altLang="en-US" sz="4200" kern="1200" dirty="0"/>
            <a:t>管理</a:t>
          </a:r>
          <a:endParaRPr lang="en-US" altLang="zh-TW" sz="4200" kern="1200" dirty="0"/>
        </a:p>
      </dsp:txBody>
      <dsp:txXfrm>
        <a:off x="1812293" y="166786"/>
        <a:ext cx="2992890" cy="1496445"/>
      </dsp:txXfrm>
    </dsp:sp>
    <dsp:sp modelId="{87C92502-D697-421E-A1B8-DE9BDF8EC866}">
      <dsp:nvSpPr>
        <dsp:cNvPr id="0" name=""/>
        <dsp:cNvSpPr/>
      </dsp:nvSpPr>
      <dsp:spPr>
        <a:xfrm>
          <a:off x="1595" y="2291738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MySQL</a:t>
          </a:r>
          <a:endParaRPr lang="zh-TW" altLang="en-US" sz="4200" kern="1200" dirty="0"/>
        </a:p>
      </dsp:txBody>
      <dsp:txXfrm>
        <a:off x="1595" y="2291738"/>
        <a:ext cx="2992890" cy="1496445"/>
      </dsp:txXfrm>
    </dsp:sp>
    <dsp:sp modelId="{B1F2FF0E-CBBF-4A06-90F8-0BF8E9271867}">
      <dsp:nvSpPr>
        <dsp:cNvPr id="0" name=""/>
        <dsp:cNvSpPr/>
      </dsp:nvSpPr>
      <dsp:spPr>
        <a:xfrm>
          <a:off x="3622992" y="2291738"/>
          <a:ext cx="2992890" cy="149644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4200" kern="1200" dirty="0"/>
            <a:t>Apache</a:t>
          </a:r>
          <a:endParaRPr lang="zh-TW" altLang="en-US" sz="4200" kern="1200" dirty="0"/>
        </a:p>
      </dsp:txBody>
      <dsp:txXfrm>
        <a:off x="3622992" y="2291738"/>
        <a:ext cx="2992890" cy="149644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063999" y="960179"/>
          <a:ext cx="1160028" cy="40265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1327"/>
              </a:lnTo>
              <a:lnTo>
                <a:pt x="1160028" y="201327"/>
              </a:lnTo>
              <a:lnTo>
                <a:pt x="1160028" y="402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255452-CD2A-4FBF-A4BC-1C30FE1DBFE5}">
      <dsp:nvSpPr>
        <dsp:cNvPr id="0" name=""/>
        <dsp:cNvSpPr/>
      </dsp:nvSpPr>
      <dsp:spPr>
        <a:xfrm>
          <a:off x="2137010" y="2321535"/>
          <a:ext cx="287610" cy="224336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43360"/>
              </a:lnTo>
              <a:lnTo>
                <a:pt x="287610" y="2243360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6844-3D8B-4067-8014-EA6E481E13EE}">
      <dsp:nvSpPr>
        <dsp:cNvPr id="0" name=""/>
        <dsp:cNvSpPr/>
      </dsp:nvSpPr>
      <dsp:spPr>
        <a:xfrm>
          <a:off x="2137010" y="2321535"/>
          <a:ext cx="287610" cy="8820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882005"/>
              </a:lnTo>
              <a:lnTo>
                <a:pt x="287610" y="88200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2903971" y="960179"/>
          <a:ext cx="1160028" cy="402654"/>
        </a:xfrm>
        <a:custGeom>
          <a:avLst/>
          <a:gdLst/>
          <a:ahLst/>
          <a:cxnLst/>
          <a:rect l="0" t="0" r="0" b="0"/>
          <a:pathLst>
            <a:path>
              <a:moveTo>
                <a:pt x="1160028" y="0"/>
              </a:moveTo>
              <a:lnTo>
                <a:pt x="1160028" y="201327"/>
              </a:lnTo>
              <a:lnTo>
                <a:pt x="0" y="201327"/>
              </a:lnTo>
              <a:lnTo>
                <a:pt x="0" y="40265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3105298" y="1478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Ubuntu</a:t>
          </a:r>
        </a:p>
      </dsp:txBody>
      <dsp:txXfrm>
        <a:off x="3105298" y="1478"/>
        <a:ext cx="1917402" cy="958701"/>
      </dsp:txXfrm>
    </dsp:sp>
    <dsp:sp modelId="{87C92502-D697-421E-A1B8-DE9BDF8EC866}">
      <dsp:nvSpPr>
        <dsp:cNvPr id="0" name=""/>
        <dsp:cNvSpPr/>
      </dsp:nvSpPr>
      <dsp:spPr>
        <a:xfrm>
          <a:off x="1945270" y="1362834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Python</a:t>
          </a:r>
          <a:endParaRPr lang="zh-TW" altLang="en-US" sz="1900" kern="1200" dirty="0"/>
        </a:p>
      </dsp:txBody>
      <dsp:txXfrm>
        <a:off x="1945270" y="1362834"/>
        <a:ext cx="1917402" cy="958701"/>
      </dsp:txXfrm>
    </dsp:sp>
    <dsp:sp modelId="{82DB93F5-41BB-4D3D-B0A4-F61079F94100}">
      <dsp:nvSpPr>
        <dsp:cNvPr id="0" name=""/>
        <dsp:cNvSpPr/>
      </dsp:nvSpPr>
      <dsp:spPr>
        <a:xfrm>
          <a:off x="2424620" y="2724189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Yolov8 </a:t>
          </a:r>
          <a:r>
            <a:rPr lang="zh-TW" altLang="en-US" sz="1900" kern="1200" dirty="0"/>
            <a:t>車牌辨識</a:t>
          </a:r>
        </a:p>
      </dsp:txBody>
      <dsp:txXfrm>
        <a:off x="2424620" y="2724189"/>
        <a:ext cx="1917402" cy="958701"/>
      </dsp:txXfrm>
    </dsp:sp>
    <dsp:sp modelId="{610DB3B9-8226-466D-8442-47339655722A}">
      <dsp:nvSpPr>
        <dsp:cNvPr id="0" name=""/>
        <dsp:cNvSpPr/>
      </dsp:nvSpPr>
      <dsp:spPr>
        <a:xfrm>
          <a:off x="2424620" y="4085545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MQTT </a:t>
          </a:r>
          <a:r>
            <a:rPr lang="zh-TW" altLang="en-US" sz="1900" kern="1200" dirty="0"/>
            <a:t>訂閱 </a:t>
          </a:r>
          <a:r>
            <a:rPr lang="en-US" altLang="zh-TW" sz="1900" kern="1200" dirty="0"/>
            <a:t>/</a:t>
          </a:r>
        </a:p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900" kern="1200" dirty="0"/>
            <a:t>發行</a:t>
          </a:r>
        </a:p>
      </dsp:txBody>
      <dsp:txXfrm>
        <a:off x="2424620" y="4085545"/>
        <a:ext cx="1917402" cy="958701"/>
      </dsp:txXfrm>
    </dsp:sp>
    <dsp:sp modelId="{8F86654B-E36A-4038-A3C3-8317B28ABF49}">
      <dsp:nvSpPr>
        <dsp:cNvPr id="0" name=""/>
        <dsp:cNvSpPr/>
      </dsp:nvSpPr>
      <dsp:spPr>
        <a:xfrm>
          <a:off x="4265327" y="1362834"/>
          <a:ext cx="1917402" cy="95870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900" kern="1200" dirty="0"/>
            <a:t>MQTT</a:t>
          </a:r>
          <a:r>
            <a:rPr lang="zh-TW" altLang="en-US" sz="1900" kern="1200" dirty="0"/>
            <a:t>代理人</a:t>
          </a:r>
        </a:p>
      </dsp:txBody>
      <dsp:txXfrm>
        <a:off x="4265327" y="1362834"/>
        <a:ext cx="1917402" cy="95870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1FB4DC-BEE5-4482-AAAD-7876AF1ACBE9}">
      <dsp:nvSpPr>
        <dsp:cNvPr id="0" name=""/>
        <dsp:cNvSpPr/>
      </dsp:nvSpPr>
      <dsp:spPr>
        <a:xfrm>
          <a:off x="4908014" y="2642006"/>
          <a:ext cx="3843987" cy="444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379"/>
              </a:lnTo>
              <a:lnTo>
                <a:pt x="3843987" y="222379"/>
              </a:lnTo>
              <a:lnTo>
                <a:pt x="3843987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065B8D-141B-46CA-8134-515C1389511F}">
      <dsp:nvSpPr>
        <dsp:cNvPr id="0" name=""/>
        <dsp:cNvSpPr/>
      </dsp:nvSpPr>
      <dsp:spPr>
        <a:xfrm>
          <a:off x="4908014" y="2642006"/>
          <a:ext cx="1281329" cy="4447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22379"/>
              </a:lnTo>
              <a:lnTo>
                <a:pt x="1281329" y="222379"/>
              </a:lnTo>
              <a:lnTo>
                <a:pt x="1281329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CC6844-3D8B-4067-8014-EA6E481E13EE}">
      <dsp:nvSpPr>
        <dsp:cNvPr id="0" name=""/>
        <dsp:cNvSpPr/>
      </dsp:nvSpPr>
      <dsp:spPr>
        <a:xfrm>
          <a:off x="3626685" y="2642006"/>
          <a:ext cx="1281329" cy="444758"/>
        </a:xfrm>
        <a:custGeom>
          <a:avLst/>
          <a:gdLst/>
          <a:ahLst/>
          <a:cxnLst/>
          <a:rect l="0" t="0" r="0" b="0"/>
          <a:pathLst>
            <a:path>
              <a:moveTo>
                <a:pt x="1281329" y="0"/>
              </a:moveTo>
              <a:lnTo>
                <a:pt x="1281329" y="222379"/>
              </a:lnTo>
              <a:lnTo>
                <a:pt x="0" y="222379"/>
              </a:lnTo>
              <a:lnTo>
                <a:pt x="0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A2B51D-84C3-4A10-9C53-00F94FA00944}">
      <dsp:nvSpPr>
        <dsp:cNvPr id="0" name=""/>
        <dsp:cNvSpPr/>
      </dsp:nvSpPr>
      <dsp:spPr>
        <a:xfrm>
          <a:off x="1064027" y="2642006"/>
          <a:ext cx="3843987" cy="444758"/>
        </a:xfrm>
        <a:custGeom>
          <a:avLst/>
          <a:gdLst/>
          <a:ahLst/>
          <a:cxnLst/>
          <a:rect l="0" t="0" r="0" b="0"/>
          <a:pathLst>
            <a:path>
              <a:moveTo>
                <a:pt x="3843987" y="0"/>
              </a:moveTo>
              <a:lnTo>
                <a:pt x="3843987" y="222379"/>
              </a:lnTo>
              <a:lnTo>
                <a:pt x="0" y="222379"/>
              </a:lnTo>
              <a:lnTo>
                <a:pt x="0" y="44475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A9F8F3-5D27-49EE-BA61-E93DE9992A8E}">
      <dsp:nvSpPr>
        <dsp:cNvPr id="0" name=""/>
        <dsp:cNvSpPr/>
      </dsp:nvSpPr>
      <dsp:spPr>
        <a:xfrm>
          <a:off x="3849064" y="1583056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Arduino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ESP32</a:t>
          </a:r>
        </a:p>
      </dsp:txBody>
      <dsp:txXfrm>
        <a:off x="3849064" y="1583056"/>
        <a:ext cx="2117899" cy="1058949"/>
      </dsp:txXfrm>
    </dsp:sp>
    <dsp:sp modelId="{87C92502-D697-421E-A1B8-DE9BDF8EC866}">
      <dsp:nvSpPr>
        <dsp:cNvPr id="0" name=""/>
        <dsp:cNvSpPr/>
      </dsp:nvSpPr>
      <dsp:spPr>
        <a:xfrm>
          <a:off x="5077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超音波感應器</a:t>
          </a:r>
          <a:endParaRPr lang="en-US" altLang="zh-TW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HC-SR04</a:t>
          </a:r>
          <a:endParaRPr lang="zh-TW" altLang="en-US" sz="2100" kern="1200" dirty="0"/>
        </a:p>
      </dsp:txBody>
      <dsp:txXfrm>
        <a:off x="5077" y="3086765"/>
        <a:ext cx="2117899" cy="1058949"/>
      </dsp:txXfrm>
    </dsp:sp>
    <dsp:sp modelId="{82DB93F5-41BB-4D3D-B0A4-F61079F94100}">
      <dsp:nvSpPr>
        <dsp:cNvPr id="0" name=""/>
        <dsp:cNvSpPr/>
      </dsp:nvSpPr>
      <dsp:spPr>
        <a:xfrm>
          <a:off x="2567735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步進馬達</a:t>
          </a:r>
          <a:endParaRPr lang="en-US" altLang="zh-TW" sz="2100" kern="1200" dirty="0"/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i="0" kern="1200" dirty="0"/>
            <a:t>ULN2003</a:t>
          </a:r>
          <a:endParaRPr lang="zh-TW" altLang="en-US" sz="2100" kern="1200" dirty="0"/>
        </a:p>
      </dsp:txBody>
      <dsp:txXfrm>
        <a:off x="2567735" y="3086765"/>
        <a:ext cx="2117899" cy="1058949"/>
      </dsp:txXfrm>
    </dsp:sp>
    <dsp:sp modelId="{0B2C9BC5-C6EF-47DF-B5CC-FC9ECF8EE862}">
      <dsp:nvSpPr>
        <dsp:cNvPr id="0" name=""/>
        <dsp:cNvSpPr/>
      </dsp:nvSpPr>
      <dsp:spPr>
        <a:xfrm>
          <a:off x="5130393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 err="1"/>
            <a:t>Wifi</a:t>
          </a:r>
          <a:r>
            <a:rPr lang="en-US" altLang="zh-TW" sz="2100" kern="1200" dirty="0"/>
            <a:t> </a:t>
          </a:r>
          <a:r>
            <a:rPr lang="zh-TW" altLang="en-US" sz="2100" kern="1200" dirty="0"/>
            <a:t>連線</a:t>
          </a:r>
        </a:p>
      </dsp:txBody>
      <dsp:txXfrm>
        <a:off x="5130393" y="3086765"/>
        <a:ext cx="2117899" cy="1058949"/>
      </dsp:txXfrm>
    </dsp:sp>
    <dsp:sp modelId="{8F86654B-E36A-4038-A3C3-8317B28ABF49}">
      <dsp:nvSpPr>
        <dsp:cNvPr id="0" name=""/>
        <dsp:cNvSpPr/>
      </dsp:nvSpPr>
      <dsp:spPr>
        <a:xfrm>
          <a:off x="7693052" y="3086765"/>
          <a:ext cx="2117899" cy="105894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2100" kern="1200" dirty="0"/>
            <a:t>MQTT </a:t>
          </a:r>
          <a:r>
            <a:rPr lang="zh-TW" altLang="en-US" sz="2100" kern="1200" dirty="0"/>
            <a:t>訂閱 </a:t>
          </a:r>
          <a:r>
            <a:rPr lang="en-US" altLang="zh-TW" sz="2100" kern="1200" dirty="0"/>
            <a:t>/</a:t>
          </a:r>
        </a:p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2100" kern="1200" dirty="0"/>
            <a:t>發行</a:t>
          </a:r>
        </a:p>
      </dsp:txBody>
      <dsp:txXfrm>
        <a:off x="7693052" y="3086765"/>
        <a:ext cx="2117899" cy="105894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NameandTitleOrganizationalChart">
  <dgm:title val=""/>
  <dgm:desc val=""/>
  <dgm:catLst>
    <dgm:cat type="hierarchy" pri="125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 fact="0.9"/>
                  <dgm:constr type="l" for="ch" forName="titleText1" refType="w" fact="0.2"/>
                  <dgm:constr type="t" for="ch" forName="titleText1" refType="h" fact="0.7"/>
                  <dgm:constr type="w" for="ch" forName="titleText1" refType="w" fact="0.9"/>
                  <dgm:constr type="h" for="ch" forName="titleText1" refType="h" fact="0.3"/>
                  <dgm:constr type="primFontSz" for="des" forName="titleText1" refType="primFontSz" refFor="des" refForName="rootText1" op="lte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Max/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h" fact="0.4"/>
              </dgm:constrLst>
              <dgm:ruleLst>
                <dgm:rule type="primFontSz" val="5" fact="NaN" max="NaN"/>
              </dgm:ruleLst>
            </dgm:layoutNode>
            <dgm:layoutNode name="titleText1" styleLbl="fgAcc0">
              <dgm:varLst>
                <dgm:chMax val="0"/>
                <dgm:chPref val="0"/>
              </dgm:varLst>
              <dgm:alg type="tx">
                <dgm:param type="parTxLTRAlign" val="r"/>
              </dgm:alg>
              <dgm:shape xmlns:r="http://schemas.openxmlformats.org/officeDocument/2006/relationships" type="rect" r:blip="">
                <dgm:adjLst/>
              </dgm:shape>
              <dgm:presOf axis="followSib" ptType="sibTrans" hideLastTrans="0" cnt="1"/>
              <dgm:constrLst>
                <dgm:constr type="primFontSz" val="65"/>
                <dgm:constr type="lMarg" refType="primFontSz" fact="0.2"/>
                <dgm:constr type="rMarg" refType="primFontSz" fact="0.2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1" func="var" arg="hierBranch" op="equ" val="hang">
                    <dgm:layoutNode name="Name4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3">
                    <dgm:layoutNode name="Name44">
                      <dgm:choose name="Name45">
                        <dgm:if name="Name46" axis="self" func="depth" op="lte" val="2">
                          <dgm:choose name="Name47">
                            <dgm:if name="Name4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4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0">
                          <dgm:choose name="Name51">
                            <dgm:if name="Name52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3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54">
                  <dgm:if name="Name55" func="var" arg="hierBranch" op="equ" val="l">
                    <dgm:choose name="Name56">
                      <dgm:if name="Name57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58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59" func="var" arg="hierBranch" op="equ" val="r">
                    <dgm:choose name="Name60">
                      <dgm:if name="Name61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2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3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4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65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6">
                    <dgm:if name="Name67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8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69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70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 fact="0.9"/>
                        <dgm:constr type="l" for="ch" forName="titleText2" refType="w" fact="0.2"/>
                        <dgm:constr type="t" for="ch" forName="titleText2" refType="h" fact="0.7"/>
                        <dgm:constr type="w" for="ch" forName="titleText2" refType="w" fact="0.9"/>
                        <dgm:constr type="h" for="ch" forName="titleText2" refType="h" fact="0.3"/>
                        <dgm:constr type="primFontSz" for="des" forName="titleText2" refType="primFontSz" refFor="des" refForName="rootText1" op="lte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 styleLbl="node1">
                    <dgm:varLst>
                      <dgm:chMax/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2" styleLbl="fgAcc1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71">
                    <dgm:if name="Name7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4" func="var" arg="hierBranch" op="equ" val="hang">
                      <dgm:choose name="Name75">
                        <dgm:if name="Name7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78" func="var" arg="hierBranch" op="equ" val="std">
                      <dgm:choose name="Name79">
                        <dgm:if name="Name80" func="var" arg="dir" op="equ" val="norm">
                          <dgm:alg type="hierChild"/>
                        </dgm:if>
                        <dgm:else name="Name8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2" func="var" arg="hierBranch" op="equ" val="init">
                      <dgm:choose name="Name83">
                        <dgm:if name="Name84" func="var" arg="dir" op="equ" val="norm">
                          <dgm:alg type="hierChild"/>
                        </dgm:if>
                        <dgm:else name="Name85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else name="Name86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87" ref="rep2a"/>
                </dgm:layoutNode>
                <dgm:layoutNode name="hierChild5">
                  <dgm:choose name="Name88">
                    <dgm:if name="Name8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91" ref="rep2b"/>
                </dgm:layoutNode>
              </dgm:layoutNode>
            </dgm:forEach>
          </dgm:layoutNode>
          <dgm:layoutNode name="hierChild3">
            <dgm:choose name="Name92">
              <dgm:if name="Name93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4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95" axis="precedSib" ptType="parTrans" st="-1" cnt="1">
                <dgm:layoutNode name="Name96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97">
                  <dgm:if name="Name98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99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0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1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02" func="var" arg="hierBranch" op="equ" val="init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else name="Name103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04">
                    <dgm:if name="Name105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6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07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08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 fact="0.9"/>
                        <dgm:constr type="l" for="ch" forName="titleText3" refType="w" fact="0.2"/>
                        <dgm:constr type="t" for="ch" forName="titleText3" refType="h" fact="0.7"/>
                        <dgm:constr type="w" for="ch" forName="titleText3" refType="w" fact="0.9"/>
                        <dgm:constr type="h" for="ch" forName="titleText3" refType="h" fact="0.3"/>
                        <dgm:constr type="primFontSz" for="des" forName="titleText3" refType="primFontSz" refFor="des" refForName="rootText3" op="lte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 styleLbl="asst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h" fact="0.4"/>
                    </dgm:constrLst>
                    <dgm:ruleLst>
                      <dgm:rule type="primFontSz" val="5" fact="NaN" max="NaN"/>
                    </dgm:ruleLst>
                  </dgm:layoutNode>
                  <dgm:layoutNode name="titleText3" styleLbl="fgAcc2">
                    <dgm:varLst>
                      <dgm:chMax val="0"/>
                      <dgm:chPref val="0"/>
                    </dgm:varLst>
                    <dgm:alg type="tx">
                      <dgm:param type="parTxLTRAlign" val="r"/>
                    </dgm:alg>
                    <dgm:shape xmlns:r="http://schemas.openxmlformats.org/officeDocument/2006/relationships" type="rect" r:blip="">
                      <dgm:adjLst/>
                    </dgm:shape>
                    <dgm:presOf axis="followSib" ptType="sibTrans" hideLastTrans="0" cnt="1"/>
                    <dgm:constrLst>
                      <dgm:constr type="primFontSz" val="65"/>
                      <dgm:constr type="lMarg" refType="primFontSz" fact="0.2"/>
                      <dgm:constr type="rMarg" refType="primFontSz" fact="0.2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09">
                    <dgm:if name="Name110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11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12" func="var" arg="hierBranch" op="equ" val="hang">
                      <dgm:choose name="Name113">
                        <dgm:if name="Name114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15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16" func="var" arg="hierBranch" op="equ" val="std">
                      <dgm:choose name="Name117">
                        <dgm:if name="Name118" func="var" arg="dir" op="equ" val="norm">
                          <dgm:alg type="hierChild"/>
                        </dgm:if>
                        <dgm:else name="Name119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20" func="var" arg="hierBranch" op="equ" val="init">
                      <dgm:alg type="hierChild"/>
                    </dgm:if>
                    <dgm:else name="Name12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2" ref="rep2a"/>
                </dgm:layoutNode>
                <dgm:layoutNode name="hierChild7">
                  <dgm:choose name="Name123">
                    <dgm:if name="Name12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2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26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219DE6-00A9-45D0-8CC9-0C0670EE7A28}" type="datetimeFigureOut">
              <a:rPr lang="zh-CN" altLang="en-US" smtClean="0"/>
              <a:t>2024/4/10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349D55-5DDA-48C8-8FD4-5326DEA5230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3163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27476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地上的自行车&#10;&#10;低可信度描述已自动生成">
            <a:extLst>
              <a:ext uri="{FF2B5EF4-FFF2-40B4-BE49-F238E27FC236}">
                <a16:creationId xmlns:a16="http://schemas.microsoft.com/office/drawing/2014/main" id="{A960E404-40D2-4FC2-BD56-03B255491CB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6778" b="8766"/>
          <a:stretch>
            <a:fillRect/>
          </a:stretch>
        </p:blipFill>
        <p:spPr>
          <a:xfrm>
            <a:off x="252761" y="842334"/>
            <a:ext cx="11686478" cy="5797194"/>
          </a:xfrm>
          <a:custGeom>
            <a:avLst/>
            <a:gdLst>
              <a:gd name="connsiteX0" fmla="*/ 4228273 w 11686478"/>
              <a:gd name="connsiteY0" fmla="*/ 0 h 5797194"/>
              <a:gd name="connsiteX1" fmla="*/ 11686478 w 11686478"/>
              <a:gd name="connsiteY1" fmla="*/ 0 h 5797194"/>
              <a:gd name="connsiteX2" fmla="*/ 11686478 w 11686478"/>
              <a:gd name="connsiteY2" fmla="*/ 5797194 h 5797194"/>
              <a:gd name="connsiteX3" fmla="*/ 0 w 11686478"/>
              <a:gd name="connsiteY3" fmla="*/ 5797194 h 5797194"/>
              <a:gd name="connsiteX4" fmla="*/ 0 w 11686478"/>
              <a:gd name="connsiteY4" fmla="*/ 127651 h 5797194"/>
              <a:gd name="connsiteX5" fmla="*/ 4082874 w 11686478"/>
              <a:gd name="connsiteY5" fmla="*/ 127651 h 579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86478" h="5797194">
                <a:moveTo>
                  <a:pt x="4228273" y="0"/>
                </a:moveTo>
                <a:lnTo>
                  <a:pt x="11686478" y="0"/>
                </a:lnTo>
                <a:lnTo>
                  <a:pt x="11686478" y="5797194"/>
                </a:lnTo>
                <a:lnTo>
                  <a:pt x="0" y="5797194"/>
                </a:lnTo>
                <a:lnTo>
                  <a:pt x="0" y="127651"/>
                </a:lnTo>
                <a:lnTo>
                  <a:pt x="4082874" y="127651"/>
                </a:lnTo>
                <a:close/>
              </a:path>
            </a:pathLst>
          </a:custGeom>
        </p:spPr>
      </p:pic>
      <p:sp>
        <p:nvSpPr>
          <p:cNvPr id="4" name="任意多边形: 形状 3">
            <a:extLst>
              <a:ext uri="{FF2B5EF4-FFF2-40B4-BE49-F238E27FC236}">
                <a16:creationId xmlns:a16="http://schemas.microsoft.com/office/drawing/2014/main" id="{09FCB7FA-2D7C-4206-829A-365640573893}"/>
              </a:ext>
            </a:extLst>
          </p:cNvPr>
          <p:cNvSpPr/>
          <p:nvPr userDrawn="1"/>
        </p:nvSpPr>
        <p:spPr>
          <a:xfrm>
            <a:off x="252761" y="842334"/>
            <a:ext cx="11686478" cy="5797194"/>
          </a:xfrm>
          <a:custGeom>
            <a:avLst/>
            <a:gdLst>
              <a:gd name="connsiteX0" fmla="*/ 4228273 w 11686478"/>
              <a:gd name="connsiteY0" fmla="*/ 0 h 5797194"/>
              <a:gd name="connsiteX1" fmla="*/ 11686478 w 11686478"/>
              <a:gd name="connsiteY1" fmla="*/ 0 h 5797194"/>
              <a:gd name="connsiteX2" fmla="*/ 11686478 w 11686478"/>
              <a:gd name="connsiteY2" fmla="*/ 5797194 h 5797194"/>
              <a:gd name="connsiteX3" fmla="*/ 0 w 11686478"/>
              <a:gd name="connsiteY3" fmla="*/ 5797194 h 5797194"/>
              <a:gd name="connsiteX4" fmla="*/ 0 w 11686478"/>
              <a:gd name="connsiteY4" fmla="*/ 127651 h 5797194"/>
              <a:gd name="connsiteX5" fmla="*/ 4082874 w 11686478"/>
              <a:gd name="connsiteY5" fmla="*/ 127651 h 57971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86478" h="5797194">
                <a:moveTo>
                  <a:pt x="4228273" y="0"/>
                </a:moveTo>
                <a:lnTo>
                  <a:pt x="11686478" y="0"/>
                </a:lnTo>
                <a:lnTo>
                  <a:pt x="11686478" y="5797194"/>
                </a:lnTo>
                <a:lnTo>
                  <a:pt x="0" y="5797194"/>
                </a:lnTo>
                <a:lnTo>
                  <a:pt x="0" y="127651"/>
                </a:lnTo>
                <a:lnTo>
                  <a:pt x="4082874" y="127651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chemeClr val="bg1">
                  <a:alpha val="90000"/>
                </a:schemeClr>
              </a:gs>
            </a:gsLst>
            <a:lin ang="5400000" scaled="1"/>
          </a:gra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A9AAAD5-F0A2-4236-B18E-CD9BFF6B60A5}"/>
              </a:ext>
            </a:extLst>
          </p:cNvPr>
          <p:cNvSpPr txBox="1"/>
          <p:nvPr userDrawn="1"/>
        </p:nvSpPr>
        <p:spPr>
          <a:xfrm>
            <a:off x="3185004" y="826552"/>
            <a:ext cx="1091998" cy="104114"/>
          </a:xfrm>
          <a:custGeom>
            <a:avLst/>
            <a:gdLst>
              <a:gd name="connsiteX0" fmla="*/ 1070641 w 1091998"/>
              <a:gd name="connsiteY0" fmla="*/ 0 h 104114"/>
              <a:gd name="connsiteX1" fmla="*/ 1091998 w 1091998"/>
              <a:gd name="connsiteY1" fmla="*/ 0 h 104114"/>
              <a:gd name="connsiteX2" fmla="*/ 984806 w 1091998"/>
              <a:gd name="connsiteY2" fmla="*/ 104114 h 104114"/>
              <a:gd name="connsiteX3" fmla="*/ 963450 w 1091998"/>
              <a:gd name="connsiteY3" fmla="*/ 104114 h 104114"/>
              <a:gd name="connsiteX4" fmla="*/ 931347 w 1091998"/>
              <a:gd name="connsiteY4" fmla="*/ 0 h 104114"/>
              <a:gd name="connsiteX5" fmla="*/ 952704 w 1091998"/>
              <a:gd name="connsiteY5" fmla="*/ 0 h 104114"/>
              <a:gd name="connsiteX6" fmla="*/ 845512 w 1091998"/>
              <a:gd name="connsiteY6" fmla="*/ 104114 h 104114"/>
              <a:gd name="connsiteX7" fmla="*/ 824156 w 1091998"/>
              <a:gd name="connsiteY7" fmla="*/ 104114 h 104114"/>
              <a:gd name="connsiteX8" fmla="*/ 792053 w 1091998"/>
              <a:gd name="connsiteY8" fmla="*/ 0 h 104114"/>
              <a:gd name="connsiteX9" fmla="*/ 813410 w 1091998"/>
              <a:gd name="connsiteY9" fmla="*/ 0 h 104114"/>
              <a:gd name="connsiteX10" fmla="*/ 706218 w 1091998"/>
              <a:gd name="connsiteY10" fmla="*/ 104114 h 104114"/>
              <a:gd name="connsiteX11" fmla="*/ 684862 w 1091998"/>
              <a:gd name="connsiteY11" fmla="*/ 104114 h 104114"/>
              <a:gd name="connsiteX12" fmla="*/ 652759 w 1091998"/>
              <a:gd name="connsiteY12" fmla="*/ 0 h 104114"/>
              <a:gd name="connsiteX13" fmla="*/ 674116 w 1091998"/>
              <a:gd name="connsiteY13" fmla="*/ 0 h 104114"/>
              <a:gd name="connsiteX14" fmla="*/ 566924 w 1091998"/>
              <a:gd name="connsiteY14" fmla="*/ 104114 h 104114"/>
              <a:gd name="connsiteX15" fmla="*/ 545568 w 1091998"/>
              <a:gd name="connsiteY15" fmla="*/ 104114 h 104114"/>
              <a:gd name="connsiteX16" fmla="*/ 513465 w 1091998"/>
              <a:gd name="connsiteY16" fmla="*/ 0 h 104114"/>
              <a:gd name="connsiteX17" fmla="*/ 534822 w 1091998"/>
              <a:gd name="connsiteY17" fmla="*/ 0 h 104114"/>
              <a:gd name="connsiteX18" fmla="*/ 427630 w 1091998"/>
              <a:gd name="connsiteY18" fmla="*/ 104114 h 104114"/>
              <a:gd name="connsiteX19" fmla="*/ 406274 w 1091998"/>
              <a:gd name="connsiteY19" fmla="*/ 104114 h 104114"/>
              <a:gd name="connsiteX20" fmla="*/ 385779 w 1091998"/>
              <a:gd name="connsiteY20" fmla="*/ 0 h 104114"/>
              <a:gd name="connsiteX21" fmla="*/ 407136 w 1091998"/>
              <a:gd name="connsiteY21" fmla="*/ 0 h 104114"/>
              <a:gd name="connsiteX22" fmla="*/ 299944 w 1091998"/>
              <a:gd name="connsiteY22" fmla="*/ 104114 h 104114"/>
              <a:gd name="connsiteX23" fmla="*/ 278588 w 1091998"/>
              <a:gd name="connsiteY23" fmla="*/ 104114 h 104114"/>
              <a:gd name="connsiteX24" fmla="*/ 246485 w 1091998"/>
              <a:gd name="connsiteY24" fmla="*/ 0 h 104114"/>
              <a:gd name="connsiteX25" fmla="*/ 267842 w 1091998"/>
              <a:gd name="connsiteY25" fmla="*/ 0 h 104114"/>
              <a:gd name="connsiteX26" fmla="*/ 160650 w 1091998"/>
              <a:gd name="connsiteY26" fmla="*/ 104114 h 104114"/>
              <a:gd name="connsiteX27" fmla="*/ 139294 w 1091998"/>
              <a:gd name="connsiteY27" fmla="*/ 104114 h 104114"/>
              <a:gd name="connsiteX28" fmla="*/ 107191 w 1091998"/>
              <a:gd name="connsiteY28" fmla="*/ 0 h 104114"/>
              <a:gd name="connsiteX29" fmla="*/ 128548 w 1091998"/>
              <a:gd name="connsiteY29" fmla="*/ 0 h 104114"/>
              <a:gd name="connsiteX30" fmla="*/ 21356 w 1091998"/>
              <a:gd name="connsiteY30" fmla="*/ 104114 h 104114"/>
              <a:gd name="connsiteX31" fmla="*/ 0 w 1091998"/>
              <a:gd name="connsiteY31" fmla="*/ 104114 h 104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091998" h="104114">
                <a:moveTo>
                  <a:pt x="1070641" y="0"/>
                </a:moveTo>
                <a:lnTo>
                  <a:pt x="1091998" y="0"/>
                </a:lnTo>
                <a:lnTo>
                  <a:pt x="984806" y="104114"/>
                </a:lnTo>
                <a:lnTo>
                  <a:pt x="963450" y="104114"/>
                </a:lnTo>
                <a:close/>
                <a:moveTo>
                  <a:pt x="931347" y="0"/>
                </a:moveTo>
                <a:lnTo>
                  <a:pt x="952704" y="0"/>
                </a:lnTo>
                <a:lnTo>
                  <a:pt x="845512" y="104114"/>
                </a:lnTo>
                <a:lnTo>
                  <a:pt x="824156" y="104114"/>
                </a:lnTo>
                <a:close/>
                <a:moveTo>
                  <a:pt x="792053" y="0"/>
                </a:moveTo>
                <a:lnTo>
                  <a:pt x="813410" y="0"/>
                </a:lnTo>
                <a:lnTo>
                  <a:pt x="706218" y="104114"/>
                </a:lnTo>
                <a:lnTo>
                  <a:pt x="684862" y="104114"/>
                </a:lnTo>
                <a:close/>
                <a:moveTo>
                  <a:pt x="652759" y="0"/>
                </a:moveTo>
                <a:lnTo>
                  <a:pt x="674116" y="0"/>
                </a:lnTo>
                <a:lnTo>
                  <a:pt x="566924" y="104114"/>
                </a:lnTo>
                <a:lnTo>
                  <a:pt x="545568" y="104114"/>
                </a:lnTo>
                <a:close/>
                <a:moveTo>
                  <a:pt x="513465" y="0"/>
                </a:moveTo>
                <a:lnTo>
                  <a:pt x="534822" y="0"/>
                </a:lnTo>
                <a:lnTo>
                  <a:pt x="427630" y="104114"/>
                </a:lnTo>
                <a:lnTo>
                  <a:pt x="406274" y="104114"/>
                </a:lnTo>
                <a:close/>
                <a:moveTo>
                  <a:pt x="385779" y="0"/>
                </a:moveTo>
                <a:lnTo>
                  <a:pt x="407136" y="0"/>
                </a:lnTo>
                <a:lnTo>
                  <a:pt x="299944" y="104114"/>
                </a:lnTo>
                <a:lnTo>
                  <a:pt x="278588" y="104114"/>
                </a:lnTo>
                <a:close/>
                <a:moveTo>
                  <a:pt x="246485" y="0"/>
                </a:moveTo>
                <a:lnTo>
                  <a:pt x="267842" y="0"/>
                </a:lnTo>
                <a:lnTo>
                  <a:pt x="160650" y="104114"/>
                </a:lnTo>
                <a:lnTo>
                  <a:pt x="139294" y="104114"/>
                </a:lnTo>
                <a:close/>
                <a:moveTo>
                  <a:pt x="107191" y="0"/>
                </a:moveTo>
                <a:lnTo>
                  <a:pt x="128548" y="0"/>
                </a:lnTo>
                <a:lnTo>
                  <a:pt x="21356" y="104114"/>
                </a:lnTo>
                <a:lnTo>
                  <a:pt x="0" y="104114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dist"/>
            <a:endParaRPr lang="zh-CN" altLang="en-US" i="1" dirty="0"/>
          </a:p>
        </p:txBody>
      </p:sp>
      <p:pic>
        <p:nvPicPr>
          <p:cNvPr id="12" name="图片 11" descr="城市的高楼大厦&#10;&#10;描述已自动生成">
            <a:extLst>
              <a:ext uri="{FF2B5EF4-FFF2-40B4-BE49-F238E27FC236}">
                <a16:creationId xmlns:a16="http://schemas.microsoft.com/office/drawing/2014/main" id="{9A124C36-43E7-4DC3-A3EC-0BAD65BEB28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45383" r="86" b="9756"/>
          <a:stretch/>
        </p:blipFill>
        <p:spPr>
          <a:xfrm>
            <a:off x="9613900" y="0"/>
            <a:ext cx="2577333" cy="61024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F52E1C-FAF1-4CB9-80EE-D7494364A307}"/>
              </a:ext>
            </a:extLst>
          </p:cNvPr>
          <p:cNvSpPr/>
          <p:nvPr userDrawn="1"/>
        </p:nvSpPr>
        <p:spPr>
          <a:xfrm>
            <a:off x="-1" y="0"/>
            <a:ext cx="12191233" cy="610245"/>
          </a:xfrm>
          <a:prstGeom prst="rect">
            <a:avLst/>
          </a:prstGeom>
          <a:gradFill flip="none" rotWithShape="1">
            <a:gsLst>
              <a:gs pos="0">
                <a:srgbClr val="0B7DBD"/>
              </a:gs>
              <a:gs pos="86000">
                <a:srgbClr val="0B7DBD"/>
              </a:gs>
              <a:gs pos="100000">
                <a:srgbClr val="0B7DB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C950167-256F-4943-982B-9E312A5362B9}"/>
              </a:ext>
            </a:extLst>
          </p:cNvPr>
          <p:cNvGrpSpPr/>
          <p:nvPr userDrawn="1"/>
        </p:nvGrpSpPr>
        <p:grpSpPr>
          <a:xfrm>
            <a:off x="911476" y="305122"/>
            <a:ext cx="1169179" cy="312459"/>
            <a:chOff x="911476" y="449928"/>
            <a:chExt cx="1169179" cy="312459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7D7201D2-B8AA-4028-8ADC-87F7FB6D334B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1223936" y="457522"/>
              <a:ext cx="856719" cy="0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5A8930B5-D345-480C-96B8-4069B726C5BC}"/>
                </a:ext>
              </a:extLst>
            </p:cNvPr>
            <p:cNvCxnSpPr/>
            <p:nvPr userDrawn="1"/>
          </p:nvCxnSpPr>
          <p:spPr>
            <a:xfrm flipH="1">
              <a:off x="911476" y="449928"/>
              <a:ext cx="312459" cy="312459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638D5D9-9FD4-45DC-A36B-68150E968BFF}"/>
              </a:ext>
            </a:extLst>
          </p:cNvPr>
          <p:cNvGrpSpPr/>
          <p:nvPr userDrawn="1"/>
        </p:nvGrpSpPr>
        <p:grpSpPr>
          <a:xfrm>
            <a:off x="601245" y="428098"/>
            <a:ext cx="676326" cy="676326"/>
            <a:chOff x="804445" y="428098"/>
            <a:chExt cx="676326" cy="676326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57D5A1FC-C850-413E-ADBA-B834DCE21CBB}"/>
                </a:ext>
              </a:extLst>
            </p:cNvPr>
            <p:cNvSpPr/>
            <p:nvPr/>
          </p:nvSpPr>
          <p:spPr>
            <a:xfrm>
              <a:off x="804445" y="428098"/>
              <a:ext cx="676326" cy="676326"/>
            </a:xfrm>
            <a:prstGeom prst="ellipse">
              <a:avLst/>
            </a:prstGeom>
            <a:solidFill>
              <a:srgbClr val="0B7DBD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iconfont-1187-868319">
              <a:extLst>
                <a:ext uri="{FF2B5EF4-FFF2-40B4-BE49-F238E27FC236}">
                  <a16:creationId xmlns:a16="http://schemas.microsoft.com/office/drawing/2014/main" id="{9C1914B8-F4A1-48F5-878F-35CE1931A723}"/>
                </a:ext>
              </a:extLst>
            </p:cNvPr>
            <p:cNvSpPr/>
            <p:nvPr/>
          </p:nvSpPr>
          <p:spPr>
            <a:xfrm>
              <a:off x="962276" y="586078"/>
              <a:ext cx="360665" cy="360367"/>
            </a:xfrm>
            <a:custGeom>
              <a:avLst/>
              <a:gdLst>
                <a:gd name="T0" fmla="*/ 11212 w 12607"/>
                <a:gd name="T1" fmla="*/ 4855 h 12594"/>
                <a:gd name="T2" fmla="*/ 11019 w 12607"/>
                <a:gd name="T3" fmla="*/ 4855 h 12594"/>
                <a:gd name="T4" fmla="*/ 10644 w 12607"/>
                <a:gd name="T5" fmla="*/ 3981 h 12594"/>
                <a:gd name="T6" fmla="*/ 10796 w 12607"/>
                <a:gd name="T7" fmla="*/ 3830 h 12594"/>
                <a:gd name="T8" fmla="*/ 10796 w 12607"/>
                <a:gd name="T9" fmla="*/ 1864 h 12594"/>
                <a:gd name="T10" fmla="*/ 10755 w 12607"/>
                <a:gd name="T11" fmla="*/ 1823 h 12594"/>
                <a:gd name="T12" fmla="*/ 8781 w 12607"/>
                <a:gd name="T13" fmla="*/ 1823 h 12594"/>
                <a:gd name="T14" fmla="*/ 8611 w 12607"/>
                <a:gd name="T15" fmla="*/ 1992 h 12594"/>
                <a:gd name="T16" fmla="*/ 7729 w 12607"/>
                <a:gd name="T17" fmla="*/ 1634 h 12594"/>
                <a:gd name="T18" fmla="*/ 7729 w 12607"/>
                <a:gd name="T19" fmla="*/ 1390 h 12594"/>
                <a:gd name="T20" fmla="*/ 6333 w 12607"/>
                <a:gd name="T21" fmla="*/ 0 h 12594"/>
                <a:gd name="T22" fmla="*/ 6274 w 12607"/>
                <a:gd name="T23" fmla="*/ 0 h 12594"/>
                <a:gd name="T24" fmla="*/ 4878 w 12607"/>
                <a:gd name="T25" fmla="*/ 1390 h 12594"/>
                <a:gd name="T26" fmla="*/ 4878 w 12607"/>
                <a:gd name="T27" fmla="*/ 1652 h 12594"/>
                <a:gd name="T28" fmla="*/ 4033 w 12607"/>
                <a:gd name="T29" fmla="*/ 2003 h 12594"/>
                <a:gd name="T30" fmla="*/ 3852 w 12607"/>
                <a:gd name="T31" fmla="*/ 1823 h 12594"/>
                <a:gd name="T32" fmla="*/ 1878 w 12607"/>
                <a:gd name="T33" fmla="*/ 1823 h 12594"/>
                <a:gd name="T34" fmla="*/ 1837 w 12607"/>
                <a:gd name="T35" fmla="*/ 1864 h 12594"/>
                <a:gd name="T36" fmla="*/ 1837 w 12607"/>
                <a:gd name="T37" fmla="*/ 3830 h 12594"/>
                <a:gd name="T38" fmla="*/ 2012 w 12607"/>
                <a:gd name="T39" fmla="*/ 4004 h 12594"/>
                <a:gd name="T40" fmla="*/ 1650 w 12607"/>
                <a:gd name="T41" fmla="*/ 4855 h 12594"/>
                <a:gd name="T42" fmla="*/ 1396 w 12607"/>
                <a:gd name="T43" fmla="*/ 4855 h 12594"/>
                <a:gd name="T44" fmla="*/ 0 w 12607"/>
                <a:gd name="T45" fmla="*/ 6245 h 12594"/>
                <a:gd name="T46" fmla="*/ 0 w 12607"/>
                <a:gd name="T47" fmla="*/ 6304 h 12594"/>
                <a:gd name="T48" fmla="*/ 1396 w 12607"/>
                <a:gd name="T49" fmla="*/ 7694 h 12594"/>
                <a:gd name="T50" fmla="*/ 1618 w 12607"/>
                <a:gd name="T51" fmla="*/ 7694 h 12594"/>
                <a:gd name="T52" fmla="*/ 1983 w 12607"/>
                <a:gd name="T53" fmla="*/ 8593 h 12594"/>
                <a:gd name="T54" fmla="*/ 1814 w 12607"/>
                <a:gd name="T55" fmla="*/ 8761 h 12594"/>
                <a:gd name="T56" fmla="*/ 1814 w 12607"/>
                <a:gd name="T57" fmla="*/ 10728 h 12594"/>
                <a:gd name="T58" fmla="*/ 1855 w 12607"/>
                <a:gd name="T59" fmla="*/ 10769 h 12594"/>
                <a:gd name="T60" fmla="*/ 3829 w 12607"/>
                <a:gd name="T61" fmla="*/ 10769 h 12594"/>
                <a:gd name="T62" fmla="*/ 3981 w 12607"/>
                <a:gd name="T63" fmla="*/ 10618 h 12594"/>
                <a:gd name="T64" fmla="*/ 4878 w 12607"/>
                <a:gd name="T65" fmla="*/ 10999 h 12594"/>
                <a:gd name="T66" fmla="*/ 4878 w 12607"/>
                <a:gd name="T67" fmla="*/ 11204 h 12594"/>
                <a:gd name="T68" fmla="*/ 6274 w 12607"/>
                <a:gd name="T69" fmla="*/ 12594 h 12594"/>
                <a:gd name="T70" fmla="*/ 6333 w 12607"/>
                <a:gd name="T71" fmla="*/ 12594 h 12594"/>
                <a:gd name="T72" fmla="*/ 7729 w 12607"/>
                <a:gd name="T73" fmla="*/ 11204 h 12594"/>
                <a:gd name="T74" fmla="*/ 7729 w 12607"/>
                <a:gd name="T75" fmla="*/ 11016 h 12594"/>
                <a:gd name="T76" fmla="*/ 8664 w 12607"/>
                <a:gd name="T77" fmla="*/ 10630 h 12594"/>
                <a:gd name="T78" fmla="*/ 8803 w 12607"/>
                <a:gd name="T79" fmla="*/ 10769 h 12594"/>
                <a:gd name="T80" fmla="*/ 10777 w 12607"/>
                <a:gd name="T81" fmla="*/ 10769 h 12594"/>
                <a:gd name="T82" fmla="*/ 10819 w 12607"/>
                <a:gd name="T83" fmla="*/ 10728 h 12594"/>
                <a:gd name="T84" fmla="*/ 10819 w 12607"/>
                <a:gd name="T85" fmla="*/ 8761 h 12594"/>
                <a:gd name="T86" fmla="*/ 10673 w 12607"/>
                <a:gd name="T87" fmla="*/ 8616 h 12594"/>
                <a:gd name="T88" fmla="*/ 11051 w 12607"/>
                <a:gd name="T89" fmla="*/ 7694 h 12594"/>
                <a:gd name="T90" fmla="*/ 11211 w 12607"/>
                <a:gd name="T91" fmla="*/ 7694 h 12594"/>
                <a:gd name="T92" fmla="*/ 12607 w 12607"/>
                <a:gd name="T93" fmla="*/ 6304 h 12594"/>
                <a:gd name="T94" fmla="*/ 12607 w 12607"/>
                <a:gd name="T95" fmla="*/ 6245 h 12594"/>
                <a:gd name="T96" fmla="*/ 11212 w 12607"/>
                <a:gd name="T97" fmla="*/ 4855 h 12594"/>
                <a:gd name="T98" fmla="*/ 6337 w 12607"/>
                <a:gd name="T99" fmla="*/ 8498 h 12594"/>
                <a:gd name="T100" fmla="*/ 4152 w 12607"/>
                <a:gd name="T101" fmla="*/ 6323 h 12594"/>
                <a:gd name="T102" fmla="*/ 6337 w 12607"/>
                <a:gd name="T103" fmla="*/ 4146 h 12594"/>
                <a:gd name="T104" fmla="*/ 8521 w 12607"/>
                <a:gd name="T105" fmla="*/ 6323 h 12594"/>
                <a:gd name="T106" fmla="*/ 6337 w 12607"/>
                <a:gd name="T107" fmla="*/ 8498 h 12594"/>
                <a:gd name="T108" fmla="*/ 6337 w 12607"/>
                <a:gd name="T109" fmla="*/ 8498 h 12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607" h="12594">
                  <a:moveTo>
                    <a:pt x="11212" y="4855"/>
                  </a:moveTo>
                  <a:lnTo>
                    <a:pt x="11019" y="4855"/>
                  </a:lnTo>
                  <a:cubicBezTo>
                    <a:pt x="10923" y="4550"/>
                    <a:pt x="10796" y="4258"/>
                    <a:pt x="10644" y="3981"/>
                  </a:cubicBezTo>
                  <a:lnTo>
                    <a:pt x="10796" y="3830"/>
                  </a:lnTo>
                  <a:cubicBezTo>
                    <a:pt x="11341" y="3287"/>
                    <a:pt x="11341" y="2407"/>
                    <a:pt x="10796" y="1864"/>
                  </a:cubicBezTo>
                  <a:lnTo>
                    <a:pt x="10755" y="1823"/>
                  </a:lnTo>
                  <a:cubicBezTo>
                    <a:pt x="10209" y="1279"/>
                    <a:pt x="9326" y="1279"/>
                    <a:pt x="8781" y="1823"/>
                  </a:cubicBezTo>
                  <a:lnTo>
                    <a:pt x="8611" y="1992"/>
                  </a:lnTo>
                  <a:cubicBezTo>
                    <a:pt x="8332" y="1846"/>
                    <a:pt x="8037" y="1725"/>
                    <a:pt x="7729" y="1634"/>
                  </a:cubicBezTo>
                  <a:lnTo>
                    <a:pt x="7729" y="1390"/>
                  </a:lnTo>
                  <a:cubicBezTo>
                    <a:pt x="7729" y="622"/>
                    <a:pt x="7104" y="0"/>
                    <a:pt x="6333" y="0"/>
                  </a:cubicBezTo>
                  <a:lnTo>
                    <a:pt x="6274" y="0"/>
                  </a:lnTo>
                  <a:cubicBezTo>
                    <a:pt x="5503" y="0"/>
                    <a:pt x="4878" y="622"/>
                    <a:pt x="4878" y="1390"/>
                  </a:cubicBezTo>
                  <a:lnTo>
                    <a:pt x="4878" y="1652"/>
                  </a:lnTo>
                  <a:cubicBezTo>
                    <a:pt x="4584" y="1742"/>
                    <a:pt x="4301" y="1861"/>
                    <a:pt x="4033" y="2003"/>
                  </a:cubicBezTo>
                  <a:lnTo>
                    <a:pt x="3852" y="1823"/>
                  </a:lnTo>
                  <a:cubicBezTo>
                    <a:pt x="3307" y="1280"/>
                    <a:pt x="2423" y="1280"/>
                    <a:pt x="1878" y="1823"/>
                  </a:cubicBezTo>
                  <a:lnTo>
                    <a:pt x="1837" y="1864"/>
                  </a:lnTo>
                  <a:cubicBezTo>
                    <a:pt x="1292" y="2407"/>
                    <a:pt x="1292" y="3287"/>
                    <a:pt x="1837" y="3830"/>
                  </a:cubicBezTo>
                  <a:lnTo>
                    <a:pt x="2012" y="4004"/>
                  </a:lnTo>
                  <a:cubicBezTo>
                    <a:pt x="1865" y="4274"/>
                    <a:pt x="1743" y="4558"/>
                    <a:pt x="1650" y="4855"/>
                  </a:cubicBezTo>
                  <a:lnTo>
                    <a:pt x="1396" y="4855"/>
                  </a:lnTo>
                  <a:cubicBezTo>
                    <a:pt x="625" y="4855"/>
                    <a:pt x="0" y="5478"/>
                    <a:pt x="0" y="6245"/>
                  </a:cubicBezTo>
                  <a:lnTo>
                    <a:pt x="0" y="6304"/>
                  </a:lnTo>
                  <a:cubicBezTo>
                    <a:pt x="0" y="7072"/>
                    <a:pt x="625" y="7694"/>
                    <a:pt x="1396" y="7694"/>
                  </a:cubicBezTo>
                  <a:lnTo>
                    <a:pt x="1618" y="7694"/>
                  </a:lnTo>
                  <a:cubicBezTo>
                    <a:pt x="1710" y="8008"/>
                    <a:pt x="1833" y="8308"/>
                    <a:pt x="1983" y="8593"/>
                  </a:cubicBezTo>
                  <a:lnTo>
                    <a:pt x="1814" y="8761"/>
                  </a:lnTo>
                  <a:cubicBezTo>
                    <a:pt x="1269" y="9304"/>
                    <a:pt x="1269" y="10185"/>
                    <a:pt x="1814" y="10728"/>
                  </a:cubicBezTo>
                  <a:lnTo>
                    <a:pt x="1855" y="10769"/>
                  </a:lnTo>
                  <a:cubicBezTo>
                    <a:pt x="2400" y="11312"/>
                    <a:pt x="3284" y="11312"/>
                    <a:pt x="3829" y="10769"/>
                  </a:cubicBezTo>
                  <a:lnTo>
                    <a:pt x="3981" y="10618"/>
                  </a:lnTo>
                  <a:cubicBezTo>
                    <a:pt x="4264" y="10773"/>
                    <a:pt x="4564" y="10902"/>
                    <a:pt x="4878" y="10999"/>
                  </a:cubicBezTo>
                  <a:lnTo>
                    <a:pt x="4878" y="11204"/>
                  </a:lnTo>
                  <a:cubicBezTo>
                    <a:pt x="4878" y="11972"/>
                    <a:pt x="5503" y="12594"/>
                    <a:pt x="6274" y="12594"/>
                  </a:cubicBezTo>
                  <a:lnTo>
                    <a:pt x="6333" y="12594"/>
                  </a:lnTo>
                  <a:cubicBezTo>
                    <a:pt x="7104" y="12594"/>
                    <a:pt x="7729" y="11972"/>
                    <a:pt x="7729" y="11204"/>
                  </a:cubicBezTo>
                  <a:lnTo>
                    <a:pt x="7729" y="11016"/>
                  </a:lnTo>
                  <a:cubicBezTo>
                    <a:pt x="8056" y="10920"/>
                    <a:pt x="8368" y="10788"/>
                    <a:pt x="8664" y="10630"/>
                  </a:cubicBezTo>
                  <a:lnTo>
                    <a:pt x="8803" y="10769"/>
                  </a:lnTo>
                  <a:cubicBezTo>
                    <a:pt x="9348" y="11312"/>
                    <a:pt x="10233" y="11312"/>
                    <a:pt x="10777" y="10769"/>
                  </a:cubicBezTo>
                  <a:lnTo>
                    <a:pt x="10819" y="10728"/>
                  </a:lnTo>
                  <a:cubicBezTo>
                    <a:pt x="11364" y="10185"/>
                    <a:pt x="11364" y="9304"/>
                    <a:pt x="10819" y="8761"/>
                  </a:cubicBezTo>
                  <a:lnTo>
                    <a:pt x="10673" y="8616"/>
                  </a:lnTo>
                  <a:cubicBezTo>
                    <a:pt x="10828" y="8324"/>
                    <a:pt x="10956" y="8017"/>
                    <a:pt x="11051" y="7694"/>
                  </a:cubicBezTo>
                  <a:lnTo>
                    <a:pt x="11211" y="7694"/>
                  </a:lnTo>
                  <a:cubicBezTo>
                    <a:pt x="11982" y="7694"/>
                    <a:pt x="12607" y="7071"/>
                    <a:pt x="12607" y="6304"/>
                  </a:cubicBezTo>
                  <a:lnTo>
                    <a:pt x="12607" y="6245"/>
                  </a:lnTo>
                  <a:cubicBezTo>
                    <a:pt x="12607" y="5477"/>
                    <a:pt x="11982" y="4855"/>
                    <a:pt x="11212" y="4855"/>
                  </a:cubicBezTo>
                  <a:close/>
                  <a:moveTo>
                    <a:pt x="6337" y="8498"/>
                  </a:moveTo>
                  <a:cubicBezTo>
                    <a:pt x="5130" y="8498"/>
                    <a:pt x="4152" y="7524"/>
                    <a:pt x="4152" y="6323"/>
                  </a:cubicBezTo>
                  <a:cubicBezTo>
                    <a:pt x="4152" y="5120"/>
                    <a:pt x="5130" y="4146"/>
                    <a:pt x="6337" y="4146"/>
                  </a:cubicBezTo>
                  <a:cubicBezTo>
                    <a:pt x="7544" y="4146"/>
                    <a:pt x="8521" y="5120"/>
                    <a:pt x="8521" y="6323"/>
                  </a:cubicBezTo>
                  <a:cubicBezTo>
                    <a:pt x="8521" y="7524"/>
                    <a:pt x="7544" y="8498"/>
                    <a:pt x="6337" y="8498"/>
                  </a:cubicBezTo>
                  <a:close/>
                  <a:moveTo>
                    <a:pt x="6337" y="8498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86336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2F7EA88A-64D9-46F2-A77E-259580D6F83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27499" b="9125"/>
          <a:stretch/>
        </p:blipFill>
        <p:spPr bwMode="auto">
          <a:xfrm>
            <a:off x="903263" y="1140998"/>
            <a:ext cx="4157836" cy="2931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772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8192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7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microsoft.com/office/2007/relationships/hdphoto" Target="../media/hdphoto1.wdp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6.png"/><Relationship Id="rId5" Type="http://schemas.openxmlformats.org/officeDocument/2006/relationships/tags" Target="../tags/tag5.xml"/><Relationship Id="rId10" Type="http://schemas.openxmlformats.org/officeDocument/2006/relationships/image" Target="../media/image5.jpeg"/><Relationship Id="rId4" Type="http://schemas.openxmlformats.org/officeDocument/2006/relationships/tags" Target="../tags/tag4.xml"/><Relationship Id="rId9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34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2" Type="http://schemas.openxmlformats.org/officeDocument/2006/relationships/diagramData" Target="../diagrams/data8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8.xml"/><Relationship Id="rId5" Type="http://schemas.openxmlformats.org/officeDocument/2006/relationships/diagramColors" Target="../diagrams/colors8.xml"/><Relationship Id="rId4" Type="http://schemas.openxmlformats.org/officeDocument/2006/relationships/diagramQuickStyle" Target="../diagrams/quickStyl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m7_GpSqjvMk" TargetMode="Externa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5.xml"/><Relationship Id="rId13" Type="http://schemas.openxmlformats.org/officeDocument/2006/relationships/diagramLayout" Target="../diagrams/layout16.xml"/><Relationship Id="rId18" Type="http://schemas.openxmlformats.org/officeDocument/2006/relationships/diagramLayout" Target="../diagrams/layout17.xml"/><Relationship Id="rId3" Type="http://schemas.openxmlformats.org/officeDocument/2006/relationships/diagramLayout" Target="../diagrams/layout14.xml"/><Relationship Id="rId21" Type="http://schemas.microsoft.com/office/2007/relationships/diagramDrawing" Target="../diagrams/drawing17.xml"/><Relationship Id="rId7" Type="http://schemas.openxmlformats.org/officeDocument/2006/relationships/diagramData" Target="../diagrams/data15.xml"/><Relationship Id="rId12" Type="http://schemas.openxmlformats.org/officeDocument/2006/relationships/diagramData" Target="../diagrams/data16.xml"/><Relationship Id="rId17" Type="http://schemas.openxmlformats.org/officeDocument/2006/relationships/diagramData" Target="../diagrams/data17.xml"/><Relationship Id="rId2" Type="http://schemas.openxmlformats.org/officeDocument/2006/relationships/diagramData" Target="../diagrams/data14.xml"/><Relationship Id="rId16" Type="http://schemas.microsoft.com/office/2007/relationships/diagramDrawing" Target="../diagrams/drawing16.xml"/><Relationship Id="rId20" Type="http://schemas.openxmlformats.org/officeDocument/2006/relationships/diagramColors" Target="../diagrams/colors1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11" Type="http://schemas.microsoft.com/office/2007/relationships/diagramDrawing" Target="../diagrams/drawing15.xml"/><Relationship Id="rId24" Type="http://schemas.openxmlformats.org/officeDocument/2006/relationships/image" Target="../media/image51.png"/><Relationship Id="rId5" Type="http://schemas.openxmlformats.org/officeDocument/2006/relationships/diagramColors" Target="../diagrams/colors14.xml"/><Relationship Id="rId15" Type="http://schemas.openxmlformats.org/officeDocument/2006/relationships/diagramColors" Target="../diagrams/colors16.xml"/><Relationship Id="rId23" Type="http://schemas.openxmlformats.org/officeDocument/2006/relationships/image" Target="../media/image50.png"/><Relationship Id="rId10" Type="http://schemas.openxmlformats.org/officeDocument/2006/relationships/diagramColors" Target="../diagrams/colors15.xml"/><Relationship Id="rId19" Type="http://schemas.openxmlformats.org/officeDocument/2006/relationships/diagramQuickStyle" Target="../diagrams/quickStyle17.xml"/><Relationship Id="rId4" Type="http://schemas.openxmlformats.org/officeDocument/2006/relationships/diagramQuickStyle" Target="../diagrams/quickStyle14.xml"/><Relationship Id="rId9" Type="http://schemas.openxmlformats.org/officeDocument/2006/relationships/diagramQuickStyle" Target="../diagrams/quickStyle15.xml"/><Relationship Id="rId14" Type="http://schemas.openxmlformats.org/officeDocument/2006/relationships/diagramQuickStyle" Target="../diagrams/quickStyle16.xml"/><Relationship Id="rId22" Type="http://schemas.openxmlformats.org/officeDocument/2006/relationships/image" Target="../media/image4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61.png"/><Relationship Id="rId3" Type="http://schemas.openxmlformats.org/officeDocument/2006/relationships/tags" Target="../tags/tag10.xml"/><Relationship Id="rId7" Type="http://schemas.openxmlformats.org/officeDocument/2006/relationships/tags" Target="../tags/tag14.xml"/><Relationship Id="rId12" Type="http://schemas.microsoft.com/office/2007/relationships/hdphoto" Target="../media/hdphoto1.wdp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image" Target="../media/image6.png"/><Relationship Id="rId5" Type="http://schemas.openxmlformats.org/officeDocument/2006/relationships/tags" Target="../tags/tag12.xml"/><Relationship Id="rId10" Type="http://schemas.openxmlformats.org/officeDocument/2006/relationships/image" Target="../media/image5.jpeg"/><Relationship Id="rId4" Type="http://schemas.openxmlformats.org/officeDocument/2006/relationships/tags" Target="../tags/tag11.xm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svg"/><Relationship Id="rId2" Type="http://schemas.openxmlformats.org/officeDocument/2006/relationships/image" Target="../media/image10.png"/><Relationship Id="rId16" Type="http://schemas.openxmlformats.org/officeDocument/2006/relationships/image" Target="../media/image24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sv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城市的高楼大厦&#10;&#10;描述已自动生成">
            <a:extLst>
              <a:ext uri="{FF2B5EF4-FFF2-40B4-BE49-F238E27FC236}">
                <a16:creationId xmlns:a16="http://schemas.microsoft.com/office/drawing/2014/main" id="{9BF31ED2-3FC1-4950-AD68-EDA294B59FB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582" r="88404"/>
          <a:stretch/>
        </p:blipFill>
        <p:spPr>
          <a:xfrm flipH="1">
            <a:off x="-1" y="0"/>
            <a:ext cx="1689183" cy="6858000"/>
          </a:xfrm>
          <a:prstGeom prst="rect">
            <a:avLst/>
          </a:prstGeom>
        </p:spPr>
      </p:pic>
      <p:pic>
        <p:nvPicPr>
          <p:cNvPr id="15" name="图片 14" descr="城市的高楼大厦&#10;&#10;描述已自动生成">
            <a:extLst>
              <a:ext uri="{FF2B5EF4-FFF2-40B4-BE49-F238E27FC236}">
                <a16:creationId xmlns:a16="http://schemas.microsoft.com/office/drawing/2014/main" id="{D870BF8D-886C-40DF-821D-14F6860349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637" r="26785"/>
          <a:stretch/>
        </p:blipFill>
        <p:spPr>
          <a:xfrm>
            <a:off x="1655261" y="0"/>
            <a:ext cx="10536740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C5C225-0973-468B-8003-A00C8D9837B4}"/>
              </a:ext>
            </a:extLst>
          </p:cNvPr>
          <p:cNvSpPr/>
          <p:nvPr/>
        </p:nvSpPr>
        <p:spPr>
          <a:xfrm>
            <a:off x="0" y="11017"/>
            <a:ext cx="12192000" cy="6858000"/>
          </a:xfrm>
          <a:prstGeom prst="rect">
            <a:avLst/>
          </a:prstGeom>
          <a:gradFill flip="none" rotWithShape="1">
            <a:gsLst>
              <a:gs pos="26000">
                <a:schemeClr val="bg1">
                  <a:alpha val="60000"/>
                </a:schemeClr>
              </a:gs>
              <a:gs pos="59000">
                <a:schemeClr val="bg1">
                  <a:alpha val="70000"/>
                </a:schemeClr>
              </a:gs>
              <a:gs pos="8000">
                <a:schemeClr val="bg1">
                  <a:alpha val="0"/>
                </a:schemeClr>
              </a:gs>
              <a:gs pos="9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AE52918-5E31-4915-9591-03C3E1387724}"/>
              </a:ext>
            </a:extLst>
          </p:cNvPr>
          <p:cNvSpPr txBox="1"/>
          <p:nvPr/>
        </p:nvSpPr>
        <p:spPr>
          <a:xfrm>
            <a:off x="3818778" y="1924580"/>
            <a:ext cx="59298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5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車牌辨識系統實作</a:t>
            </a:r>
            <a:endParaRPr lang="zh-CN" altLang="en-US" sz="5400" b="1" spc="2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2705E2-655F-415A-89EB-1D104E1E2CB7}"/>
              </a:ext>
            </a:extLst>
          </p:cNvPr>
          <p:cNvSpPr txBox="1"/>
          <p:nvPr/>
        </p:nvSpPr>
        <p:spPr>
          <a:xfrm>
            <a:off x="4415541" y="3734942"/>
            <a:ext cx="2525050" cy="853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cs typeface="+mn-ea"/>
                <a:sym typeface="+mn-lt"/>
              </a:rPr>
              <a:t>報告人：劉孟宗</a:t>
            </a:r>
            <a:endParaRPr lang="en-US" altLang="zh-TW" sz="2000" b="1" dirty="0">
              <a:cs typeface="+mn-ea"/>
              <a:sym typeface="+mn-lt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TW" altLang="en-US" sz="2000" b="1" dirty="0">
                <a:cs typeface="+mn-ea"/>
                <a:sym typeface="+mn-lt"/>
              </a:rPr>
              <a:t>日期：</a:t>
            </a:r>
            <a:r>
              <a:rPr lang="en-US" altLang="zh-TW" sz="2000" b="1" dirty="0">
                <a:cs typeface="+mn-ea"/>
                <a:sym typeface="+mn-lt"/>
              </a:rPr>
              <a:t>2024/03/28</a:t>
            </a:r>
          </a:p>
        </p:txBody>
      </p:sp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92BD21E9-1C10-4508-B33E-630C31E0CF6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alphaModFix amt="6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903" b="22903"/>
          <a:stretch/>
        </p:blipFill>
        <p:spPr>
          <a:xfrm>
            <a:off x="1655260" y="713091"/>
            <a:ext cx="2102917" cy="11396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555B417-1078-4F35-8BF6-5B78D55E37DF}"/>
              </a:ext>
            </a:extLst>
          </p:cNvPr>
          <p:cNvSpPr txBox="1"/>
          <p:nvPr/>
        </p:nvSpPr>
        <p:spPr>
          <a:xfrm>
            <a:off x="1317843" y="1032562"/>
            <a:ext cx="99735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112-01</a:t>
            </a:r>
            <a:r>
              <a:rPr lang="zh-TW" altLang="en-US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物聯網</a:t>
            </a:r>
            <a:r>
              <a:rPr lang="en-US" altLang="zh-TW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-AI</a:t>
            </a:r>
            <a:r>
              <a:rPr lang="zh-TW" altLang="en-US" sz="4400" b="1" spc="2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程式設計應用實務班</a:t>
            </a:r>
            <a:endParaRPr lang="zh-CN" altLang="en-US" sz="4400" b="1" spc="2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49E8FF-B529-41DE-B19E-94F14ADEA9E4}"/>
              </a:ext>
            </a:extLst>
          </p:cNvPr>
          <p:cNvGrpSpPr/>
          <p:nvPr/>
        </p:nvGrpSpPr>
        <p:grpSpPr>
          <a:xfrm>
            <a:off x="1361440" y="3131359"/>
            <a:ext cx="8239760" cy="297641"/>
            <a:chOff x="-615669" y="3280179"/>
            <a:chExt cx="8239760" cy="297641"/>
          </a:xfrm>
        </p:grpSpPr>
        <p:cxnSp>
          <p:nvCxnSpPr>
            <p:cNvPr id="7" name="PA-直接连接符 16">
              <a:extLst>
                <a:ext uri="{FF2B5EF4-FFF2-40B4-BE49-F238E27FC236}">
                  <a16:creationId xmlns:a16="http://schemas.microsoft.com/office/drawing/2014/main" id="{320AD40A-E87B-4B3B-8885-BF52CD52CEE7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4736777" y="3429000"/>
              <a:ext cx="2887314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39CCBA-076F-4791-8203-C8A3FC3B0406}"/>
                </a:ext>
              </a:extLst>
            </p:cNvPr>
            <p:cNvGrpSpPr/>
            <p:nvPr/>
          </p:nvGrpSpPr>
          <p:grpSpPr>
            <a:xfrm>
              <a:off x="3370042" y="3280179"/>
              <a:ext cx="1178146" cy="297641"/>
              <a:chOff x="3771104" y="3091656"/>
              <a:chExt cx="964782" cy="268288"/>
            </a:xfrm>
            <a:solidFill>
              <a:schemeClr val="bg1"/>
            </a:solidFill>
          </p:grpSpPr>
          <p:sp>
            <p:nvSpPr>
              <p:cNvPr id="9" name="PA-星形: 五角 50">
                <a:extLst>
                  <a:ext uri="{FF2B5EF4-FFF2-40B4-BE49-F238E27FC236}">
                    <a16:creationId xmlns:a16="http://schemas.microsoft.com/office/drawing/2014/main" id="{72E33FEB-C860-4E67-A9DC-D17A592710D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123719" y="3091656"/>
                <a:ext cx="268288" cy="268288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PA-星形: 五角 51">
                <a:extLst>
                  <a:ext uri="{FF2B5EF4-FFF2-40B4-BE49-F238E27FC236}">
                    <a16:creationId xmlns:a16="http://schemas.microsoft.com/office/drawing/2014/main" id="{BFF95F2A-9954-40C7-A1A8-0E72DDC8CC0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918929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PA-星形: 五角 52">
                <a:extLst>
                  <a:ext uri="{FF2B5EF4-FFF2-40B4-BE49-F238E27FC236}">
                    <a16:creationId xmlns:a16="http://schemas.microsoft.com/office/drawing/2014/main" id="{FBC0111C-57D9-47C1-B31A-79DC4F922C6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432885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PA-星形: 五角 53">
                <a:extLst>
                  <a:ext uri="{FF2B5EF4-FFF2-40B4-BE49-F238E27FC236}">
                    <a16:creationId xmlns:a16="http://schemas.microsoft.com/office/drawing/2014/main" id="{7E750FF5-4908-483F-B298-BAA1B246E44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633307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PA-星形: 五角 54">
                <a:extLst>
                  <a:ext uri="{FF2B5EF4-FFF2-40B4-BE49-F238E27FC236}">
                    <a16:creationId xmlns:a16="http://schemas.microsoft.com/office/drawing/2014/main" id="{F95BD17F-CFCE-4A3D-B756-43D35E5FDBF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771104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PA-直接连接符 15">
              <a:extLst>
                <a:ext uri="{FF2B5EF4-FFF2-40B4-BE49-F238E27FC236}">
                  <a16:creationId xmlns:a16="http://schemas.microsoft.com/office/drawing/2014/main" id="{A3CE36C4-6F51-4656-B662-D3B0073CCA30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-615669" y="3429000"/>
              <a:ext cx="3797122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图片 27" descr="图片包含 武器, 桌子, 刀, 蛋糕&#10;&#10;描述已自动生成">
            <a:extLst>
              <a:ext uri="{FF2B5EF4-FFF2-40B4-BE49-F238E27FC236}">
                <a16:creationId xmlns:a16="http://schemas.microsoft.com/office/drawing/2014/main" id="{6F37902C-C3EC-43EC-8729-58D37F2AE86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1517" y="1429559"/>
            <a:ext cx="4176426" cy="2409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9954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MySQL Server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065292CF-7093-D3AA-29EF-058A79F954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59935062"/>
              </p:ext>
            </p:extLst>
          </p:nvPr>
        </p:nvGraphicFramePr>
        <p:xfrm>
          <a:off x="4637314" y="2034074"/>
          <a:ext cx="6287795" cy="38056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65B7EC0F-F633-C17A-D130-4C17A0630BB6}"/>
              </a:ext>
            </a:extLst>
          </p:cNvPr>
          <p:cNvSpPr txBox="1">
            <a:spLocks/>
          </p:cNvSpPr>
          <p:nvPr/>
        </p:nvSpPr>
        <p:spPr>
          <a:xfrm>
            <a:off x="721392" y="2304661"/>
            <a:ext cx="4251960" cy="4191000"/>
          </a:xfrm>
          <a:prstGeom prst="rect">
            <a:avLst/>
          </a:prstGeom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>
                <a:cs typeface="+mn-ea"/>
                <a:sym typeface="+mn-lt"/>
              </a:rPr>
              <a:t>進出資料表單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車號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進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出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日期 </a:t>
            </a:r>
            <a:r>
              <a:rPr lang="en-US" altLang="zh-TW" dirty="0">
                <a:cs typeface="+mn-ea"/>
                <a:sym typeface="+mn-lt"/>
              </a:rPr>
              <a:t>&amp; </a:t>
            </a:r>
            <a:r>
              <a:rPr lang="zh-TW" altLang="en-US" dirty="0">
                <a:cs typeface="+mn-ea"/>
                <a:sym typeface="+mn-lt"/>
              </a:rPr>
              <a:t>時間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柵道編號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正常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非法</a:t>
            </a:r>
            <a:r>
              <a:rPr lang="en-US" altLang="zh-TW" dirty="0">
                <a:cs typeface="+mn-ea"/>
                <a:sym typeface="+mn-lt"/>
              </a:rPr>
              <a:t>/</a:t>
            </a:r>
            <a:r>
              <a:rPr lang="zh-TW" altLang="en-US" dirty="0">
                <a:cs typeface="+mn-ea"/>
                <a:sym typeface="+mn-lt"/>
              </a:rPr>
              <a:t>無法辨識</a:t>
            </a:r>
            <a:endParaRPr lang="en-US" altLang="zh-TW" dirty="0">
              <a:cs typeface="+mn-ea"/>
              <a:sym typeface="+mn-lt"/>
            </a:endParaRPr>
          </a:p>
          <a:p>
            <a:r>
              <a:rPr lang="zh-TW" altLang="en-US" dirty="0">
                <a:cs typeface="+mn-ea"/>
                <a:sym typeface="+mn-lt"/>
              </a:rPr>
              <a:t>車號表單</a:t>
            </a:r>
            <a:endParaRPr lang="en-US" altLang="zh-TW" dirty="0">
              <a:cs typeface="+mn-ea"/>
              <a:sym typeface="+mn-lt"/>
            </a:endParaRPr>
          </a:p>
          <a:p>
            <a:pPr lvl="1"/>
            <a:r>
              <a:rPr lang="zh-TW" altLang="en-US" dirty="0">
                <a:cs typeface="+mn-ea"/>
                <a:sym typeface="+mn-lt"/>
              </a:rPr>
              <a:t>合法車號列表</a:t>
            </a:r>
            <a:endParaRPr lang="en-US" altLang="ko-KR" dirty="0">
              <a:cs typeface="+mn-ea"/>
              <a:sym typeface="+mn-lt"/>
            </a:endParaRPr>
          </a:p>
          <a:p>
            <a:endParaRPr lang="ko-KR" altLang="en-US" dirty="0">
              <a:cs typeface="+mn-ea"/>
              <a:sym typeface="+mn-lt"/>
            </a:endParaRPr>
          </a:p>
        </p:txBody>
      </p:sp>
      <p:pic>
        <p:nvPicPr>
          <p:cNvPr id="7" name="圖形 6">
            <a:extLst>
              <a:ext uri="{FF2B5EF4-FFF2-40B4-BE49-F238E27FC236}">
                <a16:creationId xmlns:a16="http://schemas.microsoft.com/office/drawing/2014/main" id="{7DF17F21-A69F-0803-C7F0-6E679E4D3E2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218650" y="2295331"/>
            <a:ext cx="951722" cy="951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5603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 </a:t>
            </a:r>
            <a:r>
              <a:rPr lang="en-US" altLang="zh-TW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&amp; </a:t>
            </a: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區域控制器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28882460"/>
              </p:ext>
            </p:extLst>
          </p:nvPr>
        </p:nvGraphicFramePr>
        <p:xfrm>
          <a:off x="3331030" y="1336512"/>
          <a:ext cx="6940938" cy="44939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0967436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車輛感應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&amp;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柵門模組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07106516"/>
              </p:ext>
            </p:extLst>
          </p:nvPr>
        </p:nvGraphicFramePr>
        <p:xfrm>
          <a:off x="2659224" y="1940767"/>
          <a:ext cx="8294915" cy="419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70167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車輛感應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 &amp; </a:t>
            </a: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柵門模組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113053B8-3F54-F2FE-6848-3F194D313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59" y="2457835"/>
            <a:ext cx="3132612" cy="3529504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5121DBF-91C0-E79C-858C-70377404C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23" y="1336512"/>
            <a:ext cx="3979867" cy="288607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7AF4C4AB-2D67-FD31-5ED6-9099F04C54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125" y="3465513"/>
            <a:ext cx="3965216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7308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顯示模組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6" name="資料庫圖表 5">
            <a:extLst>
              <a:ext uri="{FF2B5EF4-FFF2-40B4-BE49-F238E27FC236}">
                <a16:creationId xmlns:a16="http://schemas.microsoft.com/office/drawing/2014/main" id="{8FDAE104-E02C-BD29-FAC4-0C96B9B3486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571948"/>
              </p:ext>
            </p:extLst>
          </p:nvPr>
        </p:nvGraphicFramePr>
        <p:xfrm>
          <a:off x="2659224" y="1940767"/>
          <a:ext cx="8294915" cy="41987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43704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947639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顯示模組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493EC902-E70F-59C4-F75D-BD3552FE67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9895" y="2419349"/>
            <a:ext cx="2794297" cy="3596087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A04B20D2-5612-9344-DB66-E181D9D16A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559" y="2419349"/>
            <a:ext cx="4165088" cy="359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70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1" name="資料庫圖表 50">
            <a:extLst>
              <a:ext uri="{FF2B5EF4-FFF2-40B4-BE49-F238E27FC236}">
                <a16:creationId xmlns:a16="http://schemas.microsoft.com/office/drawing/2014/main" id="{462BACA6-4EFB-DF04-85E2-92A19374B30F}"/>
              </a:ext>
            </a:extLst>
          </p:cNvPr>
          <p:cNvGraphicFramePr/>
          <p:nvPr/>
        </p:nvGraphicFramePr>
        <p:xfrm>
          <a:off x="2032000" y="1619715"/>
          <a:ext cx="8128000" cy="4127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7841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MySQL Server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88F5E203-7DE1-10E8-601F-94C7C1CC42B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90999205"/>
              </p:ext>
            </p:extLst>
          </p:nvPr>
        </p:nvGraphicFramePr>
        <p:xfrm>
          <a:off x="3070860" y="1821179"/>
          <a:ext cx="6617478" cy="39549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85657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區域控制器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425738D5-8755-515B-02BF-6DB1ABF446D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8853430"/>
              </p:ext>
            </p:extLst>
          </p:nvPr>
        </p:nvGraphicFramePr>
        <p:xfrm>
          <a:off x="2109119" y="1336512"/>
          <a:ext cx="8128000" cy="5045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984802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柵道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2A86B022-371B-E74A-81C1-3EF26EC853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5883201"/>
              </p:ext>
            </p:extLst>
          </p:nvPr>
        </p:nvGraphicFramePr>
        <p:xfrm>
          <a:off x="1079653" y="418641"/>
          <a:ext cx="9816029" cy="57287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36754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22" descr="建筑的设计&#10;&#10;中度可信度描述已自动生成">
            <a:extLst>
              <a:ext uri="{FF2B5EF4-FFF2-40B4-BE49-F238E27FC236}">
                <a16:creationId xmlns:a16="http://schemas.microsoft.com/office/drawing/2014/main" id="{103F3B5B-C4B7-859D-FDCE-62063D979CD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1481"/>
          <a:stretch/>
        </p:blipFill>
        <p:spPr>
          <a:xfrm>
            <a:off x="-1" y="0"/>
            <a:ext cx="1904999" cy="6858000"/>
          </a:xfrm>
          <a:prstGeom prst="rect">
            <a:avLst/>
          </a:prstGeom>
        </p:spPr>
      </p:pic>
      <p:pic>
        <p:nvPicPr>
          <p:cNvPr id="5" name="图片 18" descr="建筑的设计&#10;&#10;中度可信度描述已自动生成">
            <a:extLst>
              <a:ext uri="{FF2B5EF4-FFF2-40B4-BE49-F238E27FC236}">
                <a16:creationId xmlns:a16="http://schemas.microsoft.com/office/drawing/2014/main" id="{C7B8D4C5-1F45-C5BD-7F12-397D9A55FCE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C852E092-E170-CD5A-331C-13F7B9C157D1}"/>
              </a:ext>
            </a:extLst>
          </p:cNvPr>
          <p:cNvSpPr/>
          <p:nvPr/>
        </p:nvSpPr>
        <p:spPr>
          <a:xfrm>
            <a:off x="0" y="1"/>
            <a:ext cx="8039103" cy="6857999"/>
          </a:xfrm>
          <a:prstGeom prst="rect">
            <a:avLst/>
          </a:prstGeom>
          <a:gradFill>
            <a:gsLst>
              <a:gs pos="36000">
                <a:schemeClr val="bg1"/>
              </a:gs>
              <a:gs pos="0">
                <a:schemeClr val="bg1">
                  <a:alpha val="7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" name="缺角矩形 1">
            <a:extLst>
              <a:ext uri="{FF2B5EF4-FFF2-40B4-BE49-F238E27FC236}">
                <a16:creationId xmlns:a16="http://schemas.microsoft.com/office/drawing/2014/main" id="{2009CDEA-3A20-4EE0-B233-C4081DFCCA1F}"/>
              </a:ext>
            </a:extLst>
          </p:cNvPr>
          <p:cNvSpPr/>
          <p:nvPr/>
        </p:nvSpPr>
        <p:spPr>
          <a:xfrm>
            <a:off x="1051425" y="2075542"/>
            <a:ext cx="3740104" cy="1998411"/>
          </a:xfrm>
          <a:prstGeom prst="plaque">
            <a:avLst>
              <a:gd name="adj" fmla="val 8237"/>
            </a:avLst>
          </a:prstGeom>
          <a:solidFill>
            <a:schemeClr val="bg1"/>
          </a:solidFill>
          <a:ln w="31750" cmpd="thickThin">
            <a:solidFill>
              <a:schemeClr val="accent3"/>
            </a:solidFill>
          </a:ln>
          <a:effectLst>
            <a:outerShdw blurRad="127000" algn="ctr" rotWithShape="0">
              <a:srgbClr val="DBB267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8" name="图片 7" descr="图片包含 图标&#10;&#10;描述已自动生成">
            <a:extLst>
              <a:ext uri="{FF2B5EF4-FFF2-40B4-BE49-F238E27FC236}">
                <a16:creationId xmlns:a16="http://schemas.microsoft.com/office/drawing/2014/main" id="{B4A7F73A-8C7A-4DBC-AC4A-F8C57F2E31E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alphaModFix amt="7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47020" t="22903" b="22903"/>
          <a:stretch/>
        </p:blipFill>
        <p:spPr>
          <a:xfrm>
            <a:off x="1067300" y="2490494"/>
            <a:ext cx="1114132" cy="11396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68630579-A5CD-4094-8A15-8E954D21323F}"/>
              </a:ext>
            </a:extLst>
          </p:cNvPr>
          <p:cNvSpPr/>
          <p:nvPr/>
        </p:nvSpPr>
        <p:spPr>
          <a:xfrm>
            <a:off x="2181432" y="3267385"/>
            <a:ext cx="1657591" cy="28575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cs typeface="+mn-ea"/>
                <a:sym typeface="+mn-lt"/>
              </a:rPr>
              <a:t>CONTENTS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39FDA36-ECB8-48A2-8CC6-68159155DCE1}"/>
              </a:ext>
            </a:extLst>
          </p:cNvPr>
          <p:cNvSpPr txBox="1"/>
          <p:nvPr/>
        </p:nvSpPr>
        <p:spPr>
          <a:xfrm>
            <a:off x="2024755" y="2490494"/>
            <a:ext cx="1492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4800" b="1" spc="300" dirty="0">
                <a:solidFill>
                  <a:schemeClr val="tx2"/>
                </a:solidFill>
                <a:cs typeface="+mn-ea"/>
                <a:sym typeface="+mn-lt"/>
              </a:rPr>
              <a:t>目錄</a:t>
            </a:r>
            <a:endParaRPr lang="zh-CN" altLang="en-US" sz="4800" b="1" spc="300" dirty="0">
              <a:solidFill>
                <a:schemeClr val="tx2"/>
              </a:solidFill>
              <a:cs typeface="+mn-ea"/>
              <a:sym typeface="+mn-lt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80FAAD1-4EDD-4D39-A318-DEDD22E6FD08}"/>
              </a:ext>
            </a:extLst>
          </p:cNvPr>
          <p:cNvSpPr/>
          <p:nvPr/>
        </p:nvSpPr>
        <p:spPr>
          <a:xfrm>
            <a:off x="0" y="6402986"/>
            <a:ext cx="12192000" cy="455014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A45D65FC-4758-4377-9408-8914C58D436E}"/>
              </a:ext>
            </a:extLst>
          </p:cNvPr>
          <p:cNvGrpSpPr/>
          <p:nvPr/>
        </p:nvGrpSpPr>
        <p:grpSpPr>
          <a:xfrm>
            <a:off x="1021741" y="4577265"/>
            <a:ext cx="2317751" cy="489477"/>
            <a:chOff x="1701799" y="4822004"/>
            <a:chExt cx="2317751" cy="489477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2736F9D-942A-4D63-8B7C-50C51F752880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01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E3E7D24E-1EAA-42C5-8B16-DFC191E1B52C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項目概述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ABF9B63-7C8F-454A-A74C-90D232CD4A4C}"/>
              </a:ext>
            </a:extLst>
          </p:cNvPr>
          <p:cNvGrpSpPr/>
          <p:nvPr/>
        </p:nvGrpSpPr>
        <p:grpSpPr>
          <a:xfrm>
            <a:off x="3631997" y="4577265"/>
            <a:ext cx="2317751" cy="489477"/>
            <a:chOff x="1701799" y="4822004"/>
            <a:chExt cx="2317751" cy="48947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89B2720-AB24-454E-A299-2B44AC893031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02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9C0F247-D7D5-4DC4-B997-2DEE7A1079AB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技術需求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33A42CD-91E9-46EE-BACC-74C9BCEAC9A7}"/>
              </a:ext>
            </a:extLst>
          </p:cNvPr>
          <p:cNvGrpSpPr/>
          <p:nvPr/>
        </p:nvGrpSpPr>
        <p:grpSpPr>
          <a:xfrm>
            <a:off x="6242253" y="4577265"/>
            <a:ext cx="2317751" cy="489477"/>
            <a:chOff x="1701799" y="4822004"/>
            <a:chExt cx="2317751" cy="48947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6CE305B-7BAC-461D-8FA5-9F112AEBA863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03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40C21B9B-594A-4CF7-86D0-F473D7ACABA4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系統功能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CE7BFD4E-CBED-4A79-9DC7-BA3535B98B1F}"/>
              </a:ext>
            </a:extLst>
          </p:cNvPr>
          <p:cNvGrpSpPr/>
          <p:nvPr/>
        </p:nvGrpSpPr>
        <p:grpSpPr>
          <a:xfrm>
            <a:off x="2473121" y="5488596"/>
            <a:ext cx="2317751" cy="489477"/>
            <a:chOff x="1701799" y="4822004"/>
            <a:chExt cx="2317751" cy="48947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75C0B50-ED74-4F6B-B256-6915B4A5146A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04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99B7D90-242A-41B8-B7F3-197F7242ABAB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開發流程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43EF9FF-04A9-403D-88D5-ECA8840EB524}"/>
              </a:ext>
            </a:extLst>
          </p:cNvPr>
          <p:cNvGrpSpPr/>
          <p:nvPr/>
        </p:nvGrpSpPr>
        <p:grpSpPr>
          <a:xfrm>
            <a:off x="5083377" y="5488596"/>
            <a:ext cx="2317751" cy="489477"/>
            <a:chOff x="1701799" y="4822004"/>
            <a:chExt cx="2317751" cy="489477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1CC035E-E399-4AC0-89D9-643E7DF38C05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05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1178C13B-0AE6-495C-A4DE-27742C462DFC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數據分析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E6A9D0E8-6C0F-4FBB-A0B1-C48C9A1A1C3C}"/>
              </a:ext>
            </a:extLst>
          </p:cNvPr>
          <p:cNvGrpSpPr/>
          <p:nvPr/>
        </p:nvGrpSpPr>
        <p:grpSpPr>
          <a:xfrm>
            <a:off x="7693633" y="5488596"/>
            <a:ext cx="2317751" cy="489477"/>
            <a:chOff x="1701799" y="4822004"/>
            <a:chExt cx="2317751" cy="489477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C0F79F5-7DBA-4247-8883-076028A4E4F2}"/>
                </a:ext>
              </a:extLst>
            </p:cNvPr>
            <p:cNvSpPr/>
            <p:nvPr/>
          </p:nvSpPr>
          <p:spPr>
            <a:xfrm>
              <a:off x="1701799" y="4822004"/>
              <a:ext cx="641351" cy="489477"/>
            </a:xfrm>
            <a:prstGeom prst="rect">
              <a:avLst/>
            </a:prstGeom>
            <a:solidFill>
              <a:schemeClr val="accent3"/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en-US" altLang="zh-CN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+mn-ea"/>
                  <a:sym typeface="+mn-lt"/>
                </a:rPr>
                <a:t>06 </a:t>
              </a:r>
              <a:endPara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A6C5D59-EDDD-43FA-9213-261E532F2361}"/>
                </a:ext>
              </a:extLst>
            </p:cNvPr>
            <p:cNvSpPr/>
            <p:nvPr/>
          </p:nvSpPr>
          <p:spPr>
            <a:xfrm>
              <a:off x="2343151" y="4822004"/>
              <a:ext cx="1676399" cy="489477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50000"/>
              </a:schemeClr>
            </a:solidFill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pPr algn="ctr"/>
              <a:r>
                <a:rPr lang="zh-TW" altLang="en-US" sz="2600" b="1" dirty="0">
                  <a:solidFill>
                    <a:schemeClr val="tx1"/>
                  </a:solidFill>
                  <a:cs typeface="+mn-ea"/>
                  <a:sym typeface="+mn-lt"/>
                </a:rPr>
                <a:t>總結</a:t>
              </a:r>
              <a:endParaRPr lang="zh-CN" altLang="en-US" sz="2600" b="1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0162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字幕機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" name="資料庫圖表 2">
            <a:extLst>
              <a:ext uri="{FF2B5EF4-FFF2-40B4-BE49-F238E27FC236}">
                <a16:creationId xmlns:a16="http://schemas.microsoft.com/office/drawing/2014/main" id="{A78EF1A0-8059-500A-E1BE-A8F4AE99F33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36267751"/>
              </p:ext>
            </p:extLst>
          </p:nvPr>
        </p:nvGraphicFramePr>
        <p:xfrm>
          <a:off x="2032000" y="1619715"/>
          <a:ext cx="8128000" cy="41279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820773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9913371"/>
              </p:ext>
            </p:extLst>
          </p:nvPr>
        </p:nvGraphicFramePr>
        <p:xfrm>
          <a:off x="1125322" y="1376363"/>
          <a:ext cx="8944094" cy="5645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639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主流程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12937600"/>
              </p:ext>
            </p:extLst>
          </p:nvPr>
        </p:nvGraphicFramePr>
        <p:xfrm>
          <a:off x="2670091" y="1931437"/>
          <a:ext cx="7312628" cy="44028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924450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影片示範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8A52ABA-AE64-BF4D-B153-8FB5A92E9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38" y="4918304"/>
            <a:ext cx="2783354" cy="1195984"/>
          </a:xfrm>
          <a:prstGeom prst="rect">
            <a:avLst/>
          </a:prstGeom>
        </p:spPr>
      </p:pic>
      <p:pic>
        <p:nvPicPr>
          <p:cNvPr id="4" name="圖片 3">
            <a:hlinkClick r:id="rId3"/>
            <a:extLst>
              <a:ext uri="{FF2B5EF4-FFF2-40B4-BE49-F238E27FC236}">
                <a16:creationId xmlns:a16="http://schemas.microsoft.com/office/drawing/2014/main" id="{FF7E6B37-12DB-76E5-9915-C8AD48D174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8792" y="1821179"/>
            <a:ext cx="7648496" cy="4293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0214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5" name="資料庫圖表 4">
            <a:extLst>
              <a:ext uri="{FF2B5EF4-FFF2-40B4-BE49-F238E27FC236}">
                <a16:creationId xmlns:a16="http://schemas.microsoft.com/office/drawing/2014/main" id="{2B1C639E-935C-2A45-4AE3-DBF5F3BB5D4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32743320"/>
              </p:ext>
            </p:extLst>
          </p:nvPr>
        </p:nvGraphicFramePr>
        <p:xfrm>
          <a:off x="1699562" y="1193292"/>
          <a:ext cx="9617726" cy="5879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065342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Yolov8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F3ED57-FE94-F9A9-1653-805DC32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47" y="3232135"/>
            <a:ext cx="3733547" cy="2539388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08D8DE8C-1F44-7FD4-3616-A0336C3C9D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512" y="2021201"/>
            <a:ext cx="2723129" cy="2888624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6B78CC2-F469-D7F2-AAEE-1593E43459E2}"/>
              </a:ext>
            </a:extLst>
          </p:cNvPr>
          <p:cNvCxnSpPr>
            <a:cxnSpLocks/>
          </p:cNvCxnSpPr>
          <p:nvPr/>
        </p:nvCxnSpPr>
        <p:spPr>
          <a:xfrm flipV="1">
            <a:off x="1499895" y="2021201"/>
            <a:ext cx="5339617" cy="288862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AEE061-D1BB-0392-A095-ED2FD4D0DCA1}"/>
              </a:ext>
            </a:extLst>
          </p:cNvPr>
          <p:cNvCxnSpPr>
            <a:cxnSpLocks/>
          </p:cNvCxnSpPr>
          <p:nvPr/>
        </p:nvCxnSpPr>
        <p:spPr>
          <a:xfrm flipV="1">
            <a:off x="1961002" y="4950701"/>
            <a:ext cx="7524521" cy="315362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9C76116-82AA-C80C-8793-F54C8884A74A}"/>
              </a:ext>
            </a:extLst>
          </p:cNvPr>
          <p:cNvSpPr/>
          <p:nvPr/>
        </p:nvSpPr>
        <p:spPr>
          <a:xfrm>
            <a:off x="2011900" y="2220403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車牌偵測模型</a:t>
            </a: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DF6ECFF8-179C-4296-1E70-746DAF814CD9}"/>
              </a:ext>
            </a:extLst>
          </p:cNvPr>
          <p:cNvSpPr/>
          <p:nvPr/>
        </p:nvSpPr>
        <p:spPr>
          <a:xfrm>
            <a:off x="7128308" y="5265251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車號辨識模型</a:t>
            </a:r>
          </a:p>
        </p:txBody>
      </p:sp>
    </p:spTree>
    <p:extLst>
      <p:ext uri="{BB962C8B-B14F-4D97-AF65-F5344CB8AC3E}">
        <p14:creationId xmlns:p14="http://schemas.microsoft.com/office/powerpoint/2010/main" val="12454441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未實作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8FF3ED57-FE94-F9A9-1653-805DC328BA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147" y="3232135"/>
            <a:ext cx="3733547" cy="2539388"/>
          </a:xfrm>
          <a:prstGeom prst="rect">
            <a:avLst/>
          </a:prstGeom>
        </p:spPr>
      </p:pic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56B78CC2-F469-D7F2-AAEE-1593E43459E2}"/>
              </a:ext>
            </a:extLst>
          </p:cNvPr>
          <p:cNvCxnSpPr>
            <a:cxnSpLocks/>
          </p:cNvCxnSpPr>
          <p:nvPr/>
        </p:nvCxnSpPr>
        <p:spPr>
          <a:xfrm flipV="1">
            <a:off x="1499895" y="1907299"/>
            <a:ext cx="3821252" cy="3002526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64AEE061-D1BB-0392-A095-ED2FD4D0DCA1}"/>
              </a:ext>
            </a:extLst>
          </p:cNvPr>
          <p:cNvCxnSpPr>
            <a:cxnSpLocks/>
          </p:cNvCxnSpPr>
          <p:nvPr/>
        </p:nvCxnSpPr>
        <p:spPr>
          <a:xfrm flipV="1">
            <a:off x="1908450" y="3551633"/>
            <a:ext cx="5100810" cy="171361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手繪多邊形: 圖案 17">
            <a:extLst>
              <a:ext uri="{FF2B5EF4-FFF2-40B4-BE49-F238E27FC236}">
                <a16:creationId xmlns:a16="http://schemas.microsoft.com/office/drawing/2014/main" id="{79C76116-82AA-C80C-8793-F54C8884A74A}"/>
              </a:ext>
            </a:extLst>
          </p:cNvPr>
          <p:cNvSpPr/>
          <p:nvPr/>
        </p:nvSpPr>
        <p:spPr>
          <a:xfrm>
            <a:off x="2011900" y="2220403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車牌偵測模型</a:t>
            </a:r>
          </a:p>
        </p:txBody>
      </p:sp>
      <p:sp>
        <p:nvSpPr>
          <p:cNvPr id="19" name="手繪多邊形: 圖案 18">
            <a:extLst>
              <a:ext uri="{FF2B5EF4-FFF2-40B4-BE49-F238E27FC236}">
                <a16:creationId xmlns:a16="http://schemas.microsoft.com/office/drawing/2014/main" id="{DF6ECFF8-179C-4296-1E70-746DAF814CD9}"/>
              </a:ext>
            </a:extLst>
          </p:cNvPr>
          <p:cNvSpPr/>
          <p:nvPr/>
        </p:nvSpPr>
        <p:spPr>
          <a:xfrm>
            <a:off x="7128308" y="5265251"/>
            <a:ext cx="2157803" cy="506272"/>
          </a:xfrm>
          <a:custGeom>
            <a:avLst/>
            <a:gdLst>
              <a:gd name="connsiteX0" fmla="*/ 0 w 1920993"/>
              <a:gd name="connsiteY0" fmla="*/ 115260 h 1152595"/>
              <a:gd name="connsiteX1" fmla="*/ 115260 w 1920993"/>
              <a:gd name="connsiteY1" fmla="*/ 0 h 1152595"/>
              <a:gd name="connsiteX2" fmla="*/ 1805734 w 1920993"/>
              <a:gd name="connsiteY2" fmla="*/ 0 h 1152595"/>
              <a:gd name="connsiteX3" fmla="*/ 1920994 w 1920993"/>
              <a:gd name="connsiteY3" fmla="*/ 115260 h 1152595"/>
              <a:gd name="connsiteX4" fmla="*/ 1920993 w 1920993"/>
              <a:gd name="connsiteY4" fmla="*/ 1037336 h 1152595"/>
              <a:gd name="connsiteX5" fmla="*/ 1805733 w 1920993"/>
              <a:gd name="connsiteY5" fmla="*/ 1152596 h 1152595"/>
              <a:gd name="connsiteX6" fmla="*/ 115260 w 1920993"/>
              <a:gd name="connsiteY6" fmla="*/ 1152595 h 1152595"/>
              <a:gd name="connsiteX7" fmla="*/ 0 w 1920993"/>
              <a:gd name="connsiteY7" fmla="*/ 1037335 h 1152595"/>
              <a:gd name="connsiteX8" fmla="*/ 0 w 1920993"/>
              <a:gd name="connsiteY8" fmla="*/ 115260 h 1152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20993" h="1152595">
                <a:moveTo>
                  <a:pt x="0" y="115260"/>
                </a:moveTo>
                <a:cubicBezTo>
                  <a:pt x="0" y="51604"/>
                  <a:pt x="51604" y="0"/>
                  <a:pt x="115260" y="0"/>
                </a:cubicBezTo>
                <a:lnTo>
                  <a:pt x="1805734" y="0"/>
                </a:lnTo>
                <a:cubicBezTo>
                  <a:pt x="1869390" y="0"/>
                  <a:pt x="1920994" y="51604"/>
                  <a:pt x="1920994" y="115260"/>
                </a:cubicBezTo>
                <a:cubicBezTo>
                  <a:pt x="1920994" y="422619"/>
                  <a:pt x="1920993" y="729977"/>
                  <a:pt x="1920993" y="1037336"/>
                </a:cubicBezTo>
                <a:cubicBezTo>
                  <a:pt x="1920993" y="1100992"/>
                  <a:pt x="1869389" y="1152596"/>
                  <a:pt x="1805733" y="1152596"/>
                </a:cubicBezTo>
                <a:lnTo>
                  <a:pt x="115260" y="1152595"/>
                </a:lnTo>
                <a:cubicBezTo>
                  <a:pt x="51604" y="1152595"/>
                  <a:pt x="0" y="1100991"/>
                  <a:pt x="0" y="1037335"/>
                </a:cubicBezTo>
                <a:lnTo>
                  <a:pt x="0" y="11526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3288" tIns="83288" rIns="83288" bIns="83288" numCol="1" spcCol="1270" anchor="t" anchorCtr="0">
            <a:spAutoFit/>
          </a:bodyPr>
          <a:lstStyle/>
          <a:p>
            <a:pPr algn="ctr" defTabSz="5778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TW" altLang="en-US" sz="2000" kern="1200" dirty="0"/>
              <a:t>車號辨識模型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B05A7B6-0ABA-1E3D-AD52-F43F85501C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3496" y="1862222"/>
            <a:ext cx="1595764" cy="160329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A9A5939D-E148-E9CD-E018-00F1F195E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8308" y="3522656"/>
            <a:ext cx="2319435" cy="142863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14616BC5-D9EC-9D7C-ED58-3C69670C2088}"/>
              </a:ext>
            </a:extLst>
          </p:cNvPr>
          <p:cNvSpPr/>
          <p:nvPr/>
        </p:nvSpPr>
        <p:spPr>
          <a:xfrm>
            <a:off x="7310438" y="3881438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F70C6E1-C5F7-D9A5-343C-242206D647D0}"/>
              </a:ext>
            </a:extLst>
          </p:cNvPr>
          <p:cNvSpPr/>
          <p:nvPr/>
        </p:nvSpPr>
        <p:spPr>
          <a:xfrm>
            <a:off x="7548563" y="3888582"/>
            <a:ext cx="219075" cy="7477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70DD7C6-164F-44B5-B86B-E486F84EB86D}"/>
              </a:ext>
            </a:extLst>
          </p:cNvPr>
          <p:cNvSpPr/>
          <p:nvPr/>
        </p:nvSpPr>
        <p:spPr>
          <a:xfrm>
            <a:off x="7810500" y="3897254"/>
            <a:ext cx="219075" cy="74771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D20AB333-7579-0093-421D-60FE98AA0B86}"/>
              </a:ext>
            </a:extLst>
          </p:cNvPr>
          <p:cNvSpPr/>
          <p:nvPr/>
        </p:nvSpPr>
        <p:spPr>
          <a:xfrm>
            <a:off x="8064187" y="3897254"/>
            <a:ext cx="70163" cy="74771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578F92B-7098-1DB2-DC7F-AB89C1568930}"/>
              </a:ext>
            </a:extLst>
          </p:cNvPr>
          <p:cNvSpPr/>
          <p:nvPr/>
        </p:nvSpPr>
        <p:spPr>
          <a:xfrm>
            <a:off x="8160015" y="3897254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5E86277-9712-4D0A-7D94-0E5CD0F14B72}"/>
              </a:ext>
            </a:extLst>
          </p:cNvPr>
          <p:cNvSpPr/>
          <p:nvPr/>
        </p:nvSpPr>
        <p:spPr>
          <a:xfrm>
            <a:off x="8410444" y="3897254"/>
            <a:ext cx="219075" cy="747712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57BC3E4E-E6D7-15AC-A9FB-D31188DE39F4}"/>
              </a:ext>
            </a:extLst>
          </p:cNvPr>
          <p:cNvSpPr/>
          <p:nvPr/>
        </p:nvSpPr>
        <p:spPr>
          <a:xfrm>
            <a:off x="8687262" y="3897254"/>
            <a:ext cx="219075" cy="747712"/>
          </a:xfrm>
          <a:prstGeom prst="rect">
            <a:avLst/>
          </a:prstGeom>
          <a:noFill/>
          <a:ln w="254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B11FB436-6A0D-DCB2-A07A-B990C0B58A16}"/>
              </a:ext>
            </a:extLst>
          </p:cNvPr>
          <p:cNvSpPr/>
          <p:nvPr/>
        </p:nvSpPr>
        <p:spPr>
          <a:xfrm>
            <a:off x="8974531" y="3897254"/>
            <a:ext cx="219075" cy="747712"/>
          </a:xfrm>
          <a:prstGeom prst="rect">
            <a:avLst/>
          </a:prstGeom>
          <a:noFill/>
          <a:ln w="25400">
            <a:solidFill>
              <a:schemeClr val="accent4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形状 40">
            <a:extLst>
              <a:ext uri="{FF2B5EF4-FFF2-40B4-BE49-F238E27FC236}">
                <a16:creationId xmlns:a16="http://schemas.microsoft.com/office/drawing/2014/main" id="{498B4614-6144-DA5C-A0F4-2683A3B2883D}"/>
              </a:ext>
            </a:extLst>
          </p:cNvPr>
          <p:cNvSpPr/>
          <p:nvPr/>
        </p:nvSpPr>
        <p:spPr>
          <a:xfrm rot="16200000" flipH="1" flipV="1">
            <a:off x="6976888" y="1790978"/>
            <a:ext cx="1105249" cy="1925529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0">
                <a:srgbClr val="0EBAB6"/>
              </a:gs>
              <a:gs pos="63000">
                <a:srgbClr val="0EBAB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528D2DC4-FE76-A4BC-3EF8-253C915051D9}"/>
              </a:ext>
            </a:extLst>
          </p:cNvPr>
          <p:cNvSpPr txBox="1"/>
          <p:nvPr/>
        </p:nvSpPr>
        <p:spPr>
          <a:xfrm>
            <a:off x="7996223" y="2230522"/>
            <a:ext cx="1820228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TW" altLang="en-US" sz="2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透視轉換</a:t>
            </a:r>
          </a:p>
        </p:txBody>
      </p:sp>
    </p:spTree>
    <p:extLst>
      <p:ext uri="{BB962C8B-B14F-4D97-AF65-F5344CB8AC3E}">
        <p14:creationId xmlns:p14="http://schemas.microsoft.com/office/powerpoint/2010/main" val="34614912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開發流程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433995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Yolov8</a:t>
            </a:r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遷移式學習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9A20050B-4E32-433E-376C-02F3D497DCD3}"/>
              </a:ext>
            </a:extLst>
          </p:cNvPr>
          <p:cNvGrpSpPr/>
          <p:nvPr/>
        </p:nvGrpSpPr>
        <p:grpSpPr>
          <a:xfrm>
            <a:off x="7274216" y="1317949"/>
            <a:ext cx="4173828" cy="5018117"/>
            <a:chOff x="2696320" y="1789428"/>
            <a:chExt cx="3715768" cy="4412801"/>
          </a:xfrm>
        </p:grpSpPr>
        <p:graphicFrame>
          <p:nvGraphicFramePr>
            <p:cNvPr id="8" name="資料庫圖表 7">
              <a:extLst>
                <a:ext uri="{FF2B5EF4-FFF2-40B4-BE49-F238E27FC236}">
                  <a16:creationId xmlns:a16="http://schemas.microsoft.com/office/drawing/2014/main" id="{C20C2036-3840-D2DF-6AE4-8A5C51CBE1D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01097407"/>
                </p:ext>
              </p:extLst>
            </p:nvPr>
          </p:nvGraphicFramePr>
          <p:xfrm>
            <a:off x="2836511" y="1789428"/>
            <a:ext cx="3575577" cy="13078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71E470EF-E600-919A-3328-78823033017D}"/>
                </a:ext>
              </a:extLst>
            </p:cNvPr>
            <p:cNvGrpSpPr/>
            <p:nvPr/>
          </p:nvGrpSpPr>
          <p:grpSpPr>
            <a:xfrm rot="17283410">
              <a:off x="3932986" y="3286028"/>
              <a:ext cx="525845" cy="279389"/>
              <a:chOff x="4534172" y="2050317"/>
              <a:chExt cx="1040667" cy="476406"/>
            </a:xfrm>
          </p:grpSpPr>
          <p:sp>
            <p:nvSpPr>
              <p:cNvPr id="11" name="箭號: 向右 10">
                <a:extLst>
                  <a:ext uri="{FF2B5EF4-FFF2-40B4-BE49-F238E27FC236}">
                    <a16:creationId xmlns:a16="http://schemas.microsoft.com/office/drawing/2014/main" id="{5D09B851-E0F9-7F66-4D26-73FB5A67164B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箭號: 向右 4">
                <a:extLst>
                  <a:ext uri="{FF2B5EF4-FFF2-40B4-BE49-F238E27FC236}">
                    <a16:creationId xmlns:a16="http://schemas.microsoft.com/office/drawing/2014/main" id="{656FE083-0FAB-B0DA-B371-B2A2A9541303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pSp>
          <p:nvGrpSpPr>
            <p:cNvPr id="15" name="群組 14">
              <a:extLst>
                <a:ext uri="{FF2B5EF4-FFF2-40B4-BE49-F238E27FC236}">
                  <a16:creationId xmlns:a16="http://schemas.microsoft.com/office/drawing/2014/main" id="{410E41B7-4F3C-C76D-6D3A-E259C385789D}"/>
                </a:ext>
              </a:extLst>
            </p:cNvPr>
            <p:cNvGrpSpPr/>
            <p:nvPr/>
          </p:nvGrpSpPr>
          <p:grpSpPr>
            <a:xfrm rot="19239365">
              <a:off x="4840405" y="3334563"/>
              <a:ext cx="562823" cy="279389"/>
              <a:chOff x="4534172" y="2050317"/>
              <a:chExt cx="1040667" cy="476406"/>
            </a:xfrm>
          </p:grpSpPr>
          <p:sp>
            <p:nvSpPr>
              <p:cNvPr id="17" name="箭號: 向右 16">
                <a:extLst>
                  <a:ext uri="{FF2B5EF4-FFF2-40B4-BE49-F238E27FC236}">
                    <a16:creationId xmlns:a16="http://schemas.microsoft.com/office/drawing/2014/main" id="{404DFAF8-0FAE-54B8-C569-E2F26484583C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9" name="箭號: 向右 4">
                <a:extLst>
                  <a:ext uri="{FF2B5EF4-FFF2-40B4-BE49-F238E27FC236}">
                    <a16:creationId xmlns:a16="http://schemas.microsoft.com/office/drawing/2014/main" id="{46AEE97B-EC89-4BDE-D00C-67639DD08935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aphicFrame>
          <p:nvGraphicFramePr>
            <p:cNvPr id="24" name="資料庫圖表 23">
              <a:extLst>
                <a:ext uri="{FF2B5EF4-FFF2-40B4-BE49-F238E27FC236}">
                  <a16:creationId xmlns:a16="http://schemas.microsoft.com/office/drawing/2014/main" id="{3B796EC6-AD2F-AA3B-1304-FECF661FC2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5549671"/>
                </p:ext>
              </p:extLst>
            </p:nvPr>
          </p:nvGraphicFramePr>
          <p:xfrm>
            <a:off x="2696320" y="3749037"/>
            <a:ext cx="3715768" cy="22427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31" name="手繪多邊形: 圖案 30">
              <a:extLst>
                <a:ext uri="{FF2B5EF4-FFF2-40B4-BE49-F238E27FC236}">
                  <a16:creationId xmlns:a16="http://schemas.microsoft.com/office/drawing/2014/main" id="{439560D0-7265-1896-BF63-20791B58C733}"/>
                </a:ext>
              </a:extLst>
            </p:cNvPr>
            <p:cNvSpPr/>
            <p:nvPr/>
          </p:nvSpPr>
          <p:spPr>
            <a:xfrm>
              <a:off x="3663802" y="5757027"/>
              <a:ext cx="1920993" cy="445202"/>
            </a:xfrm>
            <a:custGeom>
              <a:avLst/>
              <a:gdLst>
                <a:gd name="connsiteX0" fmla="*/ 0 w 1920993"/>
                <a:gd name="connsiteY0" fmla="*/ 115260 h 1152595"/>
                <a:gd name="connsiteX1" fmla="*/ 115260 w 1920993"/>
                <a:gd name="connsiteY1" fmla="*/ 0 h 1152595"/>
                <a:gd name="connsiteX2" fmla="*/ 1805734 w 1920993"/>
                <a:gd name="connsiteY2" fmla="*/ 0 h 1152595"/>
                <a:gd name="connsiteX3" fmla="*/ 1920994 w 1920993"/>
                <a:gd name="connsiteY3" fmla="*/ 115260 h 1152595"/>
                <a:gd name="connsiteX4" fmla="*/ 1920993 w 1920993"/>
                <a:gd name="connsiteY4" fmla="*/ 1037336 h 1152595"/>
                <a:gd name="connsiteX5" fmla="*/ 1805733 w 1920993"/>
                <a:gd name="connsiteY5" fmla="*/ 1152596 h 1152595"/>
                <a:gd name="connsiteX6" fmla="*/ 115260 w 1920993"/>
                <a:gd name="connsiteY6" fmla="*/ 1152595 h 1152595"/>
                <a:gd name="connsiteX7" fmla="*/ 0 w 1920993"/>
                <a:gd name="connsiteY7" fmla="*/ 1037335 h 1152595"/>
                <a:gd name="connsiteX8" fmla="*/ 0 w 1920993"/>
                <a:gd name="connsiteY8" fmla="*/ 115260 h 11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0993" h="1152595">
                  <a:moveTo>
                    <a:pt x="0" y="115260"/>
                  </a:moveTo>
                  <a:cubicBezTo>
                    <a:pt x="0" y="51604"/>
                    <a:pt x="51604" y="0"/>
                    <a:pt x="115260" y="0"/>
                  </a:cubicBezTo>
                  <a:lnTo>
                    <a:pt x="1805734" y="0"/>
                  </a:lnTo>
                  <a:cubicBezTo>
                    <a:pt x="1869390" y="0"/>
                    <a:pt x="1920994" y="51604"/>
                    <a:pt x="1920994" y="115260"/>
                  </a:cubicBezTo>
                  <a:cubicBezTo>
                    <a:pt x="1920994" y="422619"/>
                    <a:pt x="1920993" y="729977"/>
                    <a:pt x="1920993" y="1037336"/>
                  </a:cubicBezTo>
                  <a:cubicBezTo>
                    <a:pt x="1920993" y="1100992"/>
                    <a:pt x="1869389" y="1152596"/>
                    <a:pt x="1805733" y="1152596"/>
                  </a:cubicBezTo>
                  <a:lnTo>
                    <a:pt x="115260" y="1152595"/>
                  </a:lnTo>
                  <a:cubicBezTo>
                    <a:pt x="51604" y="1152595"/>
                    <a:pt x="0" y="1100991"/>
                    <a:pt x="0" y="1037335"/>
                  </a:cubicBezTo>
                  <a:lnTo>
                    <a:pt x="0" y="11526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88" tIns="83288" rIns="83288" bIns="83288" numCol="1" spcCol="1270" anchor="t" anchorCtr="0">
              <a:sp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kern="1200" dirty="0"/>
                <a:t>車號辨識模型</a:t>
              </a:r>
            </a:p>
          </p:txBody>
        </p:sp>
      </p:grp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D4888986-0FD3-0509-FBFF-A75BB9052982}"/>
              </a:ext>
            </a:extLst>
          </p:cNvPr>
          <p:cNvGrpSpPr/>
          <p:nvPr/>
        </p:nvGrpSpPr>
        <p:grpSpPr>
          <a:xfrm>
            <a:off x="3558448" y="1317949"/>
            <a:ext cx="4173828" cy="5018117"/>
            <a:chOff x="2696320" y="1789428"/>
            <a:chExt cx="3715768" cy="4412801"/>
          </a:xfrm>
        </p:grpSpPr>
        <p:graphicFrame>
          <p:nvGraphicFramePr>
            <p:cNvPr id="34" name="資料庫圖表 33">
              <a:extLst>
                <a:ext uri="{FF2B5EF4-FFF2-40B4-BE49-F238E27FC236}">
                  <a16:creationId xmlns:a16="http://schemas.microsoft.com/office/drawing/2014/main" id="{58E24BEF-E2C6-E553-1F2C-12371F493642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90105585"/>
                </p:ext>
              </p:extLst>
            </p:nvPr>
          </p:nvGraphicFramePr>
          <p:xfrm>
            <a:off x="2836511" y="1789428"/>
            <a:ext cx="3575577" cy="130787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2" r:lo="rId13" r:qs="rId14" r:cs="rId15"/>
            </a:graphicData>
          </a:graphic>
        </p:graphicFrame>
        <p:grpSp>
          <p:nvGrpSpPr>
            <p:cNvPr id="35" name="群組 34">
              <a:extLst>
                <a:ext uri="{FF2B5EF4-FFF2-40B4-BE49-F238E27FC236}">
                  <a16:creationId xmlns:a16="http://schemas.microsoft.com/office/drawing/2014/main" id="{D069A08E-31F5-A6C0-6E33-C7FEDE9A5F2E}"/>
                </a:ext>
              </a:extLst>
            </p:cNvPr>
            <p:cNvGrpSpPr/>
            <p:nvPr/>
          </p:nvGrpSpPr>
          <p:grpSpPr>
            <a:xfrm rot="17283410">
              <a:off x="3932986" y="3286028"/>
              <a:ext cx="525845" cy="279389"/>
              <a:chOff x="4534172" y="2050317"/>
              <a:chExt cx="1040667" cy="476406"/>
            </a:xfrm>
          </p:grpSpPr>
          <p:sp>
            <p:nvSpPr>
              <p:cNvPr id="41" name="箭號: 向右 40">
                <a:extLst>
                  <a:ext uri="{FF2B5EF4-FFF2-40B4-BE49-F238E27FC236}">
                    <a16:creationId xmlns:a16="http://schemas.microsoft.com/office/drawing/2014/main" id="{4AC43E90-2E25-612E-1FBE-0514A755C254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箭號: 向右 4">
                <a:extLst>
                  <a:ext uri="{FF2B5EF4-FFF2-40B4-BE49-F238E27FC236}">
                    <a16:creationId xmlns:a16="http://schemas.microsoft.com/office/drawing/2014/main" id="{09FC3424-5653-3A0C-1855-E0722D17EEDD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pSp>
          <p:nvGrpSpPr>
            <p:cNvPr id="36" name="群組 35">
              <a:extLst>
                <a:ext uri="{FF2B5EF4-FFF2-40B4-BE49-F238E27FC236}">
                  <a16:creationId xmlns:a16="http://schemas.microsoft.com/office/drawing/2014/main" id="{E1FAAB59-4F36-3E17-1A28-CDF290758F65}"/>
                </a:ext>
              </a:extLst>
            </p:cNvPr>
            <p:cNvGrpSpPr/>
            <p:nvPr/>
          </p:nvGrpSpPr>
          <p:grpSpPr>
            <a:xfrm rot="19239365">
              <a:off x="4840405" y="3334563"/>
              <a:ext cx="562823" cy="279389"/>
              <a:chOff x="4534172" y="2050317"/>
              <a:chExt cx="1040667" cy="476406"/>
            </a:xfrm>
          </p:grpSpPr>
          <p:sp>
            <p:nvSpPr>
              <p:cNvPr id="39" name="箭號: 向右 38">
                <a:extLst>
                  <a:ext uri="{FF2B5EF4-FFF2-40B4-BE49-F238E27FC236}">
                    <a16:creationId xmlns:a16="http://schemas.microsoft.com/office/drawing/2014/main" id="{5FB57908-53DE-4A8E-7ABC-5BBC53EF9F25}"/>
                  </a:ext>
                </a:extLst>
              </p:cNvPr>
              <p:cNvSpPr/>
              <p:nvPr/>
            </p:nvSpPr>
            <p:spPr>
              <a:xfrm rot="9156290">
                <a:off x="4534172" y="2050317"/>
                <a:ext cx="1040667" cy="476406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tint val="6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0" name="箭號: 向右 4">
                <a:extLst>
                  <a:ext uri="{FF2B5EF4-FFF2-40B4-BE49-F238E27FC236}">
                    <a16:creationId xmlns:a16="http://schemas.microsoft.com/office/drawing/2014/main" id="{69D3BD10-C0E6-9017-D51F-DD4C19AB0459}"/>
                  </a:ext>
                </a:extLst>
              </p:cNvPr>
              <p:cNvSpPr txBox="1"/>
              <p:nvPr/>
            </p:nvSpPr>
            <p:spPr>
              <a:xfrm rot="19956290">
                <a:off x="4669080" y="2112717"/>
                <a:ext cx="897745" cy="285844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4445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zh-TW" altLang="en-US" sz="1000" kern="1200"/>
              </a:p>
            </p:txBody>
          </p:sp>
        </p:grpSp>
        <p:graphicFrame>
          <p:nvGraphicFramePr>
            <p:cNvPr id="37" name="資料庫圖表 36">
              <a:extLst>
                <a:ext uri="{FF2B5EF4-FFF2-40B4-BE49-F238E27FC236}">
                  <a16:creationId xmlns:a16="http://schemas.microsoft.com/office/drawing/2014/main" id="{1D78E700-0BBE-3B2F-9215-FF5ACD4C3CE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295807327"/>
                </p:ext>
              </p:extLst>
            </p:nvPr>
          </p:nvGraphicFramePr>
          <p:xfrm>
            <a:off x="2696320" y="3749037"/>
            <a:ext cx="3715768" cy="2242703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7" r:lo="rId18" r:qs="rId19" r:cs="rId20"/>
            </a:graphicData>
          </a:graphic>
        </p:graphicFrame>
        <p:sp>
          <p:nvSpPr>
            <p:cNvPr id="38" name="手繪多邊形: 圖案 37">
              <a:extLst>
                <a:ext uri="{FF2B5EF4-FFF2-40B4-BE49-F238E27FC236}">
                  <a16:creationId xmlns:a16="http://schemas.microsoft.com/office/drawing/2014/main" id="{572AD2D8-01FA-2DC7-5599-F43A450F011C}"/>
                </a:ext>
              </a:extLst>
            </p:cNvPr>
            <p:cNvSpPr/>
            <p:nvPr/>
          </p:nvSpPr>
          <p:spPr>
            <a:xfrm>
              <a:off x="3663802" y="5757027"/>
              <a:ext cx="1920993" cy="445202"/>
            </a:xfrm>
            <a:custGeom>
              <a:avLst/>
              <a:gdLst>
                <a:gd name="connsiteX0" fmla="*/ 0 w 1920993"/>
                <a:gd name="connsiteY0" fmla="*/ 115260 h 1152595"/>
                <a:gd name="connsiteX1" fmla="*/ 115260 w 1920993"/>
                <a:gd name="connsiteY1" fmla="*/ 0 h 1152595"/>
                <a:gd name="connsiteX2" fmla="*/ 1805734 w 1920993"/>
                <a:gd name="connsiteY2" fmla="*/ 0 h 1152595"/>
                <a:gd name="connsiteX3" fmla="*/ 1920994 w 1920993"/>
                <a:gd name="connsiteY3" fmla="*/ 115260 h 1152595"/>
                <a:gd name="connsiteX4" fmla="*/ 1920993 w 1920993"/>
                <a:gd name="connsiteY4" fmla="*/ 1037336 h 1152595"/>
                <a:gd name="connsiteX5" fmla="*/ 1805733 w 1920993"/>
                <a:gd name="connsiteY5" fmla="*/ 1152596 h 1152595"/>
                <a:gd name="connsiteX6" fmla="*/ 115260 w 1920993"/>
                <a:gd name="connsiteY6" fmla="*/ 1152595 h 1152595"/>
                <a:gd name="connsiteX7" fmla="*/ 0 w 1920993"/>
                <a:gd name="connsiteY7" fmla="*/ 1037335 h 1152595"/>
                <a:gd name="connsiteX8" fmla="*/ 0 w 1920993"/>
                <a:gd name="connsiteY8" fmla="*/ 115260 h 1152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20993" h="1152595">
                  <a:moveTo>
                    <a:pt x="0" y="115260"/>
                  </a:moveTo>
                  <a:cubicBezTo>
                    <a:pt x="0" y="51604"/>
                    <a:pt x="51604" y="0"/>
                    <a:pt x="115260" y="0"/>
                  </a:cubicBezTo>
                  <a:lnTo>
                    <a:pt x="1805734" y="0"/>
                  </a:lnTo>
                  <a:cubicBezTo>
                    <a:pt x="1869390" y="0"/>
                    <a:pt x="1920994" y="51604"/>
                    <a:pt x="1920994" y="115260"/>
                  </a:cubicBezTo>
                  <a:cubicBezTo>
                    <a:pt x="1920994" y="422619"/>
                    <a:pt x="1920993" y="729977"/>
                    <a:pt x="1920993" y="1037336"/>
                  </a:cubicBezTo>
                  <a:cubicBezTo>
                    <a:pt x="1920993" y="1100992"/>
                    <a:pt x="1869389" y="1152596"/>
                    <a:pt x="1805733" y="1152596"/>
                  </a:cubicBezTo>
                  <a:lnTo>
                    <a:pt x="115260" y="1152595"/>
                  </a:lnTo>
                  <a:cubicBezTo>
                    <a:pt x="51604" y="1152595"/>
                    <a:pt x="0" y="1100991"/>
                    <a:pt x="0" y="1037335"/>
                  </a:cubicBezTo>
                  <a:lnTo>
                    <a:pt x="0" y="11526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3288" tIns="83288" rIns="83288" bIns="83288" numCol="1" spcCol="1270" anchor="t" anchorCtr="0">
              <a:spAutoFit/>
            </a:bodyPr>
            <a:lstStyle/>
            <a:p>
              <a:pPr algn="ctr" defTabSz="5778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TW" altLang="en-US" sz="2000" kern="1200" dirty="0"/>
                <a:t>車牌偵測模型</a:t>
              </a:r>
            </a:p>
          </p:txBody>
        </p:sp>
      </p:grp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AA907079-7EF8-B4C3-06D8-93823173AF74}"/>
              </a:ext>
            </a:extLst>
          </p:cNvPr>
          <p:cNvSpPr txBox="1"/>
          <p:nvPr/>
        </p:nvSpPr>
        <p:spPr>
          <a:xfrm>
            <a:off x="6514330" y="3626278"/>
            <a:ext cx="222454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800" dirty="0">
                <a:solidFill>
                  <a:schemeClr val="accent5"/>
                </a:solidFill>
              </a:rPr>
              <a:t>使用</a:t>
            </a:r>
            <a:endParaRPr lang="en-US" altLang="zh-TW" sz="2800" dirty="0">
              <a:solidFill>
                <a:schemeClr val="accent5"/>
              </a:solidFill>
            </a:endParaRPr>
          </a:p>
          <a:p>
            <a:pPr algn="ctr"/>
            <a:r>
              <a:rPr lang="en-US" altLang="zh-TW" sz="2800" dirty="0">
                <a:solidFill>
                  <a:schemeClr val="accent5"/>
                </a:solidFill>
              </a:rPr>
              <a:t>Yolov8n</a:t>
            </a:r>
          </a:p>
          <a:p>
            <a:pPr algn="ctr"/>
            <a:r>
              <a:rPr lang="zh-TW" altLang="en-US" sz="2800" dirty="0">
                <a:solidFill>
                  <a:schemeClr val="accent5"/>
                </a:solidFill>
              </a:rPr>
              <a:t>模型訓練</a:t>
            </a:r>
          </a:p>
        </p:txBody>
      </p:sp>
      <p:pic>
        <p:nvPicPr>
          <p:cNvPr id="46" name="圖片 45">
            <a:extLst>
              <a:ext uri="{FF2B5EF4-FFF2-40B4-BE49-F238E27FC236}">
                <a16:creationId xmlns:a16="http://schemas.microsoft.com/office/drawing/2014/main" id="{98F906D0-44E7-6705-98FF-3756D6C02F48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760914" y="2145588"/>
            <a:ext cx="1324160" cy="419158"/>
          </a:xfrm>
          <a:prstGeom prst="rect">
            <a:avLst/>
          </a:prstGeom>
        </p:spPr>
      </p:pic>
      <p:pic>
        <p:nvPicPr>
          <p:cNvPr id="48" name="圖片 47">
            <a:extLst>
              <a:ext uri="{FF2B5EF4-FFF2-40B4-BE49-F238E27FC236}">
                <a16:creationId xmlns:a16="http://schemas.microsoft.com/office/drawing/2014/main" id="{04894BC0-829D-6459-7EEE-30579B37A901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99894" y="3465513"/>
            <a:ext cx="1539727" cy="1330111"/>
          </a:xfrm>
          <a:prstGeom prst="rect">
            <a:avLst/>
          </a:prstGeom>
        </p:spPr>
      </p:pic>
      <p:pic>
        <p:nvPicPr>
          <p:cNvPr id="50" name="圖片 49">
            <a:extLst>
              <a:ext uri="{FF2B5EF4-FFF2-40B4-BE49-F238E27FC236}">
                <a16:creationId xmlns:a16="http://schemas.microsoft.com/office/drawing/2014/main" id="{A28CB560-F3CB-92A6-0EB2-72781A70563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344619" y="3491422"/>
            <a:ext cx="1688331" cy="1330111"/>
          </a:xfrm>
          <a:prstGeom prst="rect">
            <a:avLst/>
          </a:prstGeom>
        </p:spPr>
      </p:pic>
      <p:cxnSp>
        <p:nvCxnSpPr>
          <p:cNvPr id="52" name="直線單箭頭接點 51">
            <a:extLst>
              <a:ext uri="{FF2B5EF4-FFF2-40B4-BE49-F238E27FC236}">
                <a16:creationId xmlns:a16="http://schemas.microsoft.com/office/drawing/2014/main" id="{45E35839-8170-8FDC-89F1-73013292113D}"/>
              </a:ext>
            </a:extLst>
          </p:cNvPr>
          <p:cNvCxnSpPr>
            <a:cxnSpLocks/>
          </p:cNvCxnSpPr>
          <p:nvPr/>
        </p:nvCxnSpPr>
        <p:spPr>
          <a:xfrm flipH="1">
            <a:off x="1682539" y="2739246"/>
            <a:ext cx="239967" cy="667863"/>
          </a:xfrm>
          <a:prstGeom prst="straightConnector1">
            <a:avLst/>
          </a:prstGeom>
          <a:ln w="666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線單箭頭接點 53">
            <a:extLst>
              <a:ext uri="{FF2B5EF4-FFF2-40B4-BE49-F238E27FC236}">
                <a16:creationId xmlns:a16="http://schemas.microsoft.com/office/drawing/2014/main" id="{EAEAED89-2AF1-4C19-F367-29C488C4E133}"/>
              </a:ext>
            </a:extLst>
          </p:cNvPr>
          <p:cNvCxnSpPr>
            <a:cxnSpLocks/>
          </p:cNvCxnSpPr>
          <p:nvPr/>
        </p:nvCxnSpPr>
        <p:spPr>
          <a:xfrm>
            <a:off x="2837958" y="2735794"/>
            <a:ext cx="178387" cy="671315"/>
          </a:xfrm>
          <a:prstGeom prst="straightConnector1">
            <a:avLst/>
          </a:prstGeom>
          <a:ln w="66675">
            <a:solidFill>
              <a:schemeClr val="accent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文字方塊 56">
            <a:extLst>
              <a:ext uri="{FF2B5EF4-FFF2-40B4-BE49-F238E27FC236}">
                <a16:creationId xmlns:a16="http://schemas.microsoft.com/office/drawing/2014/main" id="{AA53D109-A56B-1EF4-1D3B-3E86D5D006D6}"/>
              </a:ext>
            </a:extLst>
          </p:cNvPr>
          <p:cNvSpPr txBox="1"/>
          <p:nvPr/>
        </p:nvSpPr>
        <p:spPr>
          <a:xfrm>
            <a:off x="753642" y="477306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zh-TW" altLang="en-US" dirty="0"/>
          </a:p>
          <a:p>
            <a:pPr lvl="0"/>
            <a:r>
              <a:rPr lang="en-US" altLang="zh-TW" b="1" dirty="0">
                <a:solidFill>
                  <a:srgbClr val="00B0F0"/>
                </a:solidFill>
              </a:rPr>
              <a:t>18816</a:t>
            </a:r>
            <a:r>
              <a:rPr lang="zh-TW" altLang="en-US" b="1" dirty="0">
                <a:solidFill>
                  <a:srgbClr val="00B0F0"/>
                </a:solidFill>
              </a:rPr>
              <a:t>張</a:t>
            </a:r>
            <a:endParaRPr lang="en-US" altLang="zh-TW" b="1" dirty="0">
              <a:solidFill>
                <a:srgbClr val="00B0F0"/>
              </a:solidFill>
            </a:endParaRPr>
          </a:p>
          <a:p>
            <a:pPr lvl="0"/>
            <a:r>
              <a:rPr lang="zh-TW" altLang="en-US" b="1" dirty="0">
                <a:solidFill>
                  <a:srgbClr val="00B0F0"/>
                </a:solidFill>
              </a:rPr>
              <a:t>車牌照片</a:t>
            </a:r>
          </a:p>
        </p:txBody>
      </p:sp>
      <p:sp>
        <p:nvSpPr>
          <p:cNvPr id="58" name="文字方塊 57">
            <a:extLst>
              <a:ext uri="{FF2B5EF4-FFF2-40B4-BE49-F238E27FC236}">
                <a16:creationId xmlns:a16="http://schemas.microsoft.com/office/drawing/2014/main" id="{284DB7CF-8D4A-2577-FF21-4FC0957D61D0}"/>
              </a:ext>
            </a:extLst>
          </p:cNvPr>
          <p:cNvSpPr txBox="1"/>
          <p:nvPr/>
        </p:nvSpPr>
        <p:spPr>
          <a:xfrm>
            <a:off x="2607925" y="4773061"/>
            <a:ext cx="11079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endParaRPr lang="zh-TW" altLang="en-US" dirty="0"/>
          </a:p>
          <a:p>
            <a:pPr lvl="0"/>
            <a:r>
              <a:rPr lang="en-US" altLang="zh-TW" b="1" dirty="0">
                <a:solidFill>
                  <a:srgbClr val="00B0F0"/>
                </a:solidFill>
              </a:rPr>
              <a:t>3030</a:t>
            </a:r>
            <a:r>
              <a:rPr lang="zh-TW" altLang="en-US" b="1" dirty="0">
                <a:solidFill>
                  <a:srgbClr val="00B0F0"/>
                </a:solidFill>
              </a:rPr>
              <a:t>張</a:t>
            </a:r>
            <a:endParaRPr lang="en-US" altLang="zh-TW" b="1" dirty="0">
              <a:solidFill>
                <a:srgbClr val="00B0F0"/>
              </a:solidFill>
            </a:endParaRPr>
          </a:p>
          <a:p>
            <a:pPr lvl="0"/>
            <a:r>
              <a:rPr lang="zh-TW" altLang="en-US" b="1" dirty="0">
                <a:solidFill>
                  <a:srgbClr val="00B0F0"/>
                </a:solidFill>
              </a:rPr>
              <a:t>車號照片</a:t>
            </a:r>
          </a:p>
        </p:txBody>
      </p:sp>
    </p:spTree>
    <p:extLst>
      <p:ext uri="{BB962C8B-B14F-4D97-AF65-F5344CB8AC3E}">
        <p14:creationId xmlns:p14="http://schemas.microsoft.com/office/powerpoint/2010/main" val="25487537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車牌偵測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34EBE90-364C-38A1-27B0-15700638D6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827" y="2145987"/>
            <a:ext cx="4594034" cy="38052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2A8981F9-2603-6BA4-DFB0-46F249E2A2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6506" y="2145986"/>
            <a:ext cx="5864710" cy="3805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23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車號辨識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E4A03F60-1024-F2A5-04E3-6E71B2EC78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537" y="1962478"/>
            <a:ext cx="4398289" cy="38379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34246B1-0C80-9F9D-BE97-D9B1DC35B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1523" y="1821179"/>
            <a:ext cx="6060985" cy="397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6446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項目概述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為何</a:t>
            </a:r>
            <a:r>
              <a:rPr lang="zh-TW" altLang="en-US" sz="3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是</a:t>
            </a: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車牌辨識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98B7252-5470-AC77-D51F-EA3D3A184F30}"/>
              </a:ext>
            </a:extLst>
          </p:cNvPr>
          <p:cNvSpPr/>
          <p:nvPr/>
        </p:nvSpPr>
        <p:spPr>
          <a:xfrm>
            <a:off x="1671986" y="3106171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AI or OCR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469298-CA5D-815D-60D4-BCCC256DC248}"/>
              </a:ext>
            </a:extLst>
          </p:cNvPr>
          <p:cNvSpPr/>
          <p:nvPr/>
        </p:nvSpPr>
        <p:spPr>
          <a:xfrm>
            <a:off x="3617293" y="4875830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得到什麼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2" name="文字方塊 61">
            <a:extLst>
              <a:ext uri="{FF2B5EF4-FFF2-40B4-BE49-F238E27FC236}">
                <a16:creationId xmlns:a16="http://schemas.microsoft.com/office/drawing/2014/main" id="{63AD72BF-C27E-75FA-B330-49490A0FE87C}"/>
              </a:ext>
            </a:extLst>
          </p:cNvPr>
          <p:cNvSpPr txBox="1"/>
          <p:nvPr/>
        </p:nvSpPr>
        <p:spPr>
          <a:xfrm>
            <a:off x="4221825" y="1224087"/>
            <a:ext cx="19255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000" dirty="0">
                <a:solidFill>
                  <a:schemeClr val="accent3"/>
                </a:solidFill>
              </a:rPr>
              <a:t>ANPR</a:t>
            </a:r>
            <a:r>
              <a:rPr lang="zh-TW" altLang="en-US" sz="2000" dirty="0">
                <a:solidFill>
                  <a:schemeClr val="accent3"/>
                </a:solidFill>
              </a:rPr>
              <a:t>系統市場</a:t>
            </a:r>
          </a:p>
        </p:txBody>
      </p:sp>
      <p:sp>
        <p:nvSpPr>
          <p:cNvPr id="63" name="形状 40">
            <a:extLst>
              <a:ext uri="{FF2B5EF4-FFF2-40B4-BE49-F238E27FC236}">
                <a16:creationId xmlns:a16="http://schemas.microsoft.com/office/drawing/2014/main" id="{1D24E7A4-FBDE-619C-93C6-5F58508C0382}"/>
              </a:ext>
            </a:extLst>
          </p:cNvPr>
          <p:cNvSpPr/>
          <p:nvPr/>
        </p:nvSpPr>
        <p:spPr>
          <a:xfrm rot="16200000" flipV="1">
            <a:off x="5007174" y="1117521"/>
            <a:ext cx="974781" cy="1925529"/>
          </a:xfrm>
          <a:prstGeom prst="swooshArrow">
            <a:avLst>
              <a:gd name="adj1" fmla="val 16310"/>
              <a:gd name="adj2" fmla="val 31370"/>
            </a:avLst>
          </a:prstGeom>
          <a:gradFill>
            <a:gsLst>
              <a:gs pos="0">
                <a:srgbClr val="0EBAB6"/>
              </a:gs>
              <a:gs pos="63000">
                <a:srgbClr val="0EBAB6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64" name="组合 7">
            <a:extLst>
              <a:ext uri="{FF2B5EF4-FFF2-40B4-BE49-F238E27FC236}">
                <a16:creationId xmlns:a16="http://schemas.microsoft.com/office/drawing/2014/main" id="{E38EFF83-D118-4948-95EF-84D5F7A138B4}"/>
              </a:ext>
            </a:extLst>
          </p:cNvPr>
          <p:cNvGrpSpPr/>
          <p:nvPr/>
        </p:nvGrpSpPr>
        <p:grpSpPr>
          <a:xfrm>
            <a:off x="8084459" y="1164588"/>
            <a:ext cx="1717472" cy="3099899"/>
            <a:chOff x="1244773" y="3429000"/>
            <a:chExt cx="2569988" cy="2750820"/>
          </a:xfrm>
        </p:grpSpPr>
        <p:sp>
          <p:nvSpPr>
            <p:cNvPr id="65" name="圆角矩形 29">
              <a:extLst>
                <a:ext uri="{FF2B5EF4-FFF2-40B4-BE49-F238E27FC236}">
                  <a16:creationId xmlns:a16="http://schemas.microsoft.com/office/drawing/2014/main" id="{6EC6AC64-5886-754C-F93F-79B95842EA59}"/>
                </a:ext>
              </a:extLst>
            </p:cNvPr>
            <p:cNvSpPr/>
            <p:nvPr/>
          </p:nvSpPr>
          <p:spPr>
            <a:xfrm>
              <a:off x="1422695" y="3531869"/>
              <a:ext cx="1676715" cy="344297"/>
            </a:xfrm>
            <a:prstGeom prst="roundRect">
              <a:avLst>
                <a:gd name="adj" fmla="val 1144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2023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年</a:t>
              </a:r>
            </a:p>
          </p:txBody>
        </p:sp>
        <p:sp>
          <p:nvSpPr>
            <p:cNvPr id="66" name="文本框 37">
              <a:extLst>
                <a:ext uri="{FF2B5EF4-FFF2-40B4-BE49-F238E27FC236}">
                  <a16:creationId xmlns:a16="http://schemas.microsoft.com/office/drawing/2014/main" id="{F3AD11F0-6643-0ECD-BC00-1E5802537160}"/>
                </a:ext>
              </a:extLst>
            </p:cNvPr>
            <p:cNvSpPr txBox="1"/>
            <p:nvPr/>
          </p:nvSpPr>
          <p:spPr>
            <a:xfrm>
              <a:off x="1332405" y="3964976"/>
              <a:ext cx="2482356" cy="35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~ 30</a:t>
              </a:r>
              <a:r>
                <a:rPr lang="zh-TW" altLang="en-US" sz="2000" dirty="0">
                  <a:cs typeface="+mn-ea"/>
                  <a:sym typeface="+mn-lt"/>
                </a:rPr>
                <a:t>億美元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67" name="组合 3">
              <a:extLst>
                <a:ext uri="{FF2B5EF4-FFF2-40B4-BE49-F238E27FC236}">
                  <a16:creationId xmlns:a16="http://schemas.microsoft.com/office/drawing/2014/main" id="{CCB8B048-5018-8450-03D8-5E5509E61A91}"/>
                </a:ext>
              </a:extLst>
            </p:cNvPr>
            <p:cNvGrpSpPr/>
            <p:nvPr/>
          </p:nvGrpSpPr>
          <p:grpSpPr>
            <a:xfrm>
              <a:off x="1244773" y="3429000"/>
              <a:ext cx="106374" cy="2750820"/>
              <a:chOff x="5831061" y="1008383"/>
              <a:chExt cx="106374" cy="2750820"/>
            </a:xfrm>
          </p:grpSpPr>
          <p:cxnSp>
            <p:nvCxnSpPr>
              <p:cNvPr id="69" name="直接连接符 39">
                <a:extLst>
                  <a:ext uri="{FF2B5EF4-FFF2-40B4-BE49-F238E27FC236}">
                    <a16:creationId xmlns:a16="http://schemas.microsoft.com/office/drawing/2014/main" id="{96A454FF-0677-D1BD-73FB-7530B7DBD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342" y="1111253"/>
                <a:ext cx="0" cy="264795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3"/>
                    </a:gs>
                    <a:gs pos="84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" name="椭圆 40">
                <a:extLst>
                  <a:ext uri="{FF2B5EF4-FFF2-40B4-BE49-F238E27FC236}">
                    <a16:creationId xmlns:a16="http://schemas.microsoft.com/office/drawing/2014/main" id="{2487CC9C-D519-BA3F-B6BB-2B30CB68CF69}"/>
                  </a:ext>
                </a:extLst>
              </p:cNvPr>
              <p:cNvSpPr/>
              <p:nvPr/>
            </p:nvSpPr>
            <p:spPr>
              <a:xfrm>
                <a:off x="5849802" y="1027122"/>
                <a:ext cx="68891" cy="6889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椭圆 41">
                <a:extLst>
                  <a:ext uri="{FF2B5EF4-FFF2-40B4-BE49-F238E27FC236}">
                    <a16:creationId xmlns:a16="http://schemas.microsoft.com/office/drawing/2014/main" id="{A9753AD5-6AEE-1458-0221-CD71130AAED4}"/>
                  </a:ext>
                </a:extLst>
              </p:cNvPr>
              <p:cNvSpPr/>
              <p:nvPr/>
            </p:nvSpPr>
            <p:spPr>
              <a:xfrm>
                <a:off x="5831061" y="1008383"/>
                <a:ext cx="106374" cy="10637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68" name="直接连接符 50">
              <a:extLst>
                <a:ext uri="{FF2B5EF4-FFF2-40B4-BE49-F238E27FC236}">
                  <a16:creationId xmlns:a16="http://schemas.microsoft.com/office/drawing/2014/main" id="{B71A1B0C-688D-123C-6FEC-6382A1E28211}"/>
                </a:ext>
              </a:extLst>
            </p:cNvPr>
            <p:cNvCxnSpPr>
              <a:cxnSpLocks/>
            </p:cNvCxnSpPr>
            <p:nvPr/>
          </p:nvCxnSpPr>
          <p:spPr>
            <a:xfrm>
              <a:off x="1422696" y="3950994"/>
              <a:ext cx="23063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组合 7">
            <a:extLst>
              <a:ext uri="{FF2B5EF4-FFF2-40B4-BE49-F238E27FC236}">
                <a16:creationId xmlns:a16="http://schemas.microsoft.com/office/drawing/2014/main" id="{D530F726-EC07-FE5B-6807-F9AF8F57F958}"/>
              </a:ext>
            </a:extLst>
          </p:cNvPr>
          <p:cNvGrpSpPr/>
          <p:nvPr/>
        </p:nvGrpSpPr>
        <p:grpSpPr>
          <a:xfrm>
            <a:off x="9749376" y="1164588"/>
            <a:ext cx="1541275" cy="3099899"/>
            <a:chOff x="1244773" y="3429000"/>
            <a:chExt cx="2569988" cy="2750820"/>
          </a:xfrm>
        </p:grpSpPr>
        <p:sp>
          <p:nvSpPr>
            <p:cNvPr id="73" name="圆角矩形 29">
              <a:extLst>
                <a:ext uri="{FF2B5EF4-FFF2-40B4-BE49-F238E27FC236}">
                  <a16:creationId xmlns:a16="http://schemas.microsoft.com/office/drawing/2014/main" id="{79264903-468F-3E6A-FE0D-CC45FAEE5460}"/>
                </a:ext>
              </a:extLst>
            </p:cNvPr>
            <p:cNvSpPr/>
            <p:nvPr/>
          </p:nvSpPr>
          <p:spPr>
            <a:xfrm>
              <a:off x="1422694" y="3531869"/>
              <a:ext cx="2199956" cy="344297"/>
            </a:xfrm>
            <a:prstGeom prst="roundRect">
              <a:avLst>
                <a:gd name="adj" fmla="val 11448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2035</a:t>
              </a:r>
              <a:r>
                <a:rPr kumimoji="0" lang="zh-CN" altLang="en-US" sz="22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cs typeface="+mn-ea"/>
                  <a:sym typeface="+mn-lt"/>
                </a:rPr>
                <a:t>年</a:t>
              </a:r>
            </a:p>
          </p:txBody>
        </p:sp>
        <p:sp>
          <p:nvSpPr>
            <p:cNvPr id="74" name="文本框 37">
              <a:extLst>
                <a:ext uri="{FF2B5EF4-FFF2-40B4-BE49-F238E27FC236}">
                  <a16:creationId xmlns:a16="http://schemas.microsoft.com/office/drawing/2014/main" id="{582BAF22-611E-66C2-7B46-9ABBDBE4424D}"/>
                </a:ext>
              </a:extLst>
            </p:cNvPr>
            <p:cNvSpPr txBox="1"/>
            <p:nvPr/>
          </p:nvSpPr>
          <p:spPr>
            <a:xfrm>
              <a:off x="1332405" y="3964976"/>
              <a:ext cx="2482356" cy="3550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cs typeface="+mn-ea"/>
                  <a:sym typeface="+mn-lt"/>
                </a:rPr>
                <a:t>~ 50</a:t>
              </a:r>
              <a:r>
                <a:rPr lang="zh-TW" altLang="en-US" sz="2000" dirty="0">
                  <a:cs typeface="+mn-ea"/>
                  <a:sym typeface="+mn-lt"/>
                </a:rPr>
                <a:t>億美元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75" name="组合 3">
              <a:extLst>
                <a:ext uri="{FF2B5EF4-FFF2-40B4-BE49-F238E27FC236}">
                  <a16:creationId xmlns:a16="http://schemas.microsoft.com/office/drawing/2014/main" id="{3A692C34-1A15-DB41-E893-0289A693C60C}"/>
                </a:ext>
              </a:extLst>
            </p:cNvPr>
            <p:cNvGrpSpPr/>
            <p:nvPr/>
          </p:nvGrpSpPr>
          <p:grpSpPr>
            <a:xfrm>
              <a:off x="1244773" y="3429000"/>
              <a:ext cx="106374" cy="2750820"/>
              <a:chOff x="5831061" y="1008383"/>
              <a:chExt cx="106374" cy="2750820"/>
            </a:xfrm>
          </p:grpSpPr>
          <p:cxnSp>
            <p:nvCxnSpPr>
              <p:cNvPr id="77" name="直接连接符 39">
                <a:extLst>
                  <a:ext uri="{FF2B5EF4-FFF2-40B4-BE49-F238E27FC236}">
                    <a16:creationId xmlns:a16="http://schemas.microsoft.com/office/drawing/2014/main" id="{201F424D-076F-E55F-A24A-ED2BFA8A20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82342" y="1111253"/>
                <a:ext cx="0" cy="2647950"/>
              </a:xfrm>
              <a:prstGeom prst="line">
                <a:avLst/>
              </a:prstGeom>
              <a:ln w="12700">
                <a:gradFill>
                  <a:gsLst>
                    <a:gs pos="0">
                      <a:schemeClr val="accent3"/>
                    </a:gs>
                    <a:gs pos="84000">
                      <a:schemeClr val="accent3">
                        <a:alpha val="0"/>
                      </a:schemeClr>
                    </a:gs>
                  </a:gsLst>
                  <a:lin ang="5400000" scaled="1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椭圆 40">
                <a:extLst>
                  <a:ext uri="{FF2B5EF4-FFF2-40B4-BE49-F238E27FC236}">
                    <a16:creationId xmlns:a16="http://schemas.microsoft.com/office/drawing/2014/main" id="{C3EEEEE2-FD92-6DD8-28BE-C4A3A6C48DCB}"/>
                  </a:ext>
                </a:extLst>
              </p:cNvPr>
              <p:cNvSpPr/>
              <p:nvPr/>
            </p:nvSpPr>
            <p:spPr>
              <a:xfrm>
                <a:off x="5849802" y="1027122"/>
                <a:ext cx="68891" cy="68891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椭圆 41">
                <a:extLst>
                  <a:ext uri="{FF2B5EF4-FFF2-40B4-BE49-F238E27FC236}">
                    <a16:creationId xmlns:a16="http://schemas.microsoft.com/office/drawing/2014/main" id="{6094FA5E-F930-4944-FC32-48877ED0A05B}"/>
                  </a:ext>
                </a:extLst>
              </p:cNvPr>
              <p:cNvSpPr/>
              <p:nvPr/>
            </p:nvSpPr>
            <p:spPr>
              <a:xfrm>
                <a:off x="5831061" y="1008383"/>
                <a:ext cx="106374" cy="106370"/>
              </a:xfrm>
              <a:prstGeom prst="ellipse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76" name="直接连接符 50">
              <a:extLst>
                <a:ext uri="{FF2B5EF4-FFF2-40B4-BE49-F238E27FC236}">
                  <a16:creationId xmlns:a16="http://schemas.microsoft.com/office/drawing/2014/main" id="{5BBE691A-76BC-5DF2-3C5A-4629A66D6AD2}"/>
                </a:ext>
              </a:extLst>
            </p:cNvPr>
            <p:cNvCxnSpPr>
              <a:cxnSpLocks/>
            </p:cNvCxnSpPr>
            <p:nvPr/>
          </p:nvCxnSpPr>
          <p:spPr>
            <a:xfrm>
              <a:off x="1422696" y="3950994"/>
              <a:ext cx="2306342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文字方塊 80">
            <a:extLst>
              <a:ext uri="{FF2B5EF4-FFF2-40B4-BE49-F238E27FC236}">
                <a16:creationId xmlns:a16="http://schemas.microsoft.com/office/drawing/2014/main" id="{39DA1CCD-3DFF-9B52-CE10-1E4906DA8594}"/>
              </a:ext>
            </a:extLst>
          </p:cNvPr>
          <p:cNvSpPr txBox="1"/>
          <p:nvPr/>
        </p:nvSpPr>
        <p:spPr>
          <a:xfrm>
            <a:off x="4789078" y="1910775"/>
            <a:ext cx="2887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3200" dirty="0">
                <a:solidFill>
                  <a:srgbClr val="7030A0"/>
                </a:solidFill>
              </a:rPr>
              <a:t>年增長率 </a:t>
            </a:r>
            <a:r>
              <a:rPr lang="en-US" altLang="zh-TW" sz="3200" dirty="0">
                <a:solidFill>
                  <a:srgbClr val="7030A0"/>
                </a:solidFill>
              </a:rPr>
              <a:t>~ 9%</a:t>
            </a:r>
            <a:endParaRPr lang="zh-TW" altLang="en-US" sz="3200" dirty="0">
              <a:solidFill>
                <a:srgbClr val="7030A0"/>
              </a:solidFill>
            </a:endParaRPr>
          </a:p>
        </p:txBody>
      </p:sp>
      <p:sp>
        <p:nvSpPr>
          <p:cNvPr id="82" name="矩形: 圆角 20">
            <a:extLst>
              <a:ext uri="{FF2B5EF4-FFF2-40B4-BE49-F238E27FC236}">
                <a16:creationId xmlns:a16="http://schemas.microsoft.com/office/drawing/2014/main" id="{C33BFB31-4999-FECC-D308-E0F932CE2FA2}"/>
              </a:ext>
            </a:extLst>
          </p:cNvPr>
          <p:cNvSpPr/>
          <p:nvPr/>
        </p:nvSpPr>
        <p:spPr>
          <a:xfrm>
            <a:off x="8224741" y="4653222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AI</a:t>
            </a:r>
            <a:endParaRPr lang="zh-CN" altLang="en-US" sz="2000" dirty="0"/>
          </a:p>
        </p:txBody>
      </p:sp>
      <p:sp>
        <p:nvSpPr>
          <p:cNvPr id="83" name="矩形: 圆角 20">
            <a:extLst>
              <a:ext uri="{FF2B5EF4-FFF2-40B4-BE49-F238E27FC236}">
                <a16:creationId xmlns:a16="http://schemas.microsoft.com/office/drawing/2014/main" id="{DB819F71-0415-5F0E-A31F-B7E78E429AA1}"/>
              </a:ext>
            </a:extLst>
          </p:cNvPr>
          <p:cNvSpPr/>
          <p:nvPr/>
        </p:nvSpPr>
        <p:spPr>
          <a:xfrm>
            <a:off x="9485091" y="5322011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IOT</a:t>
            </a:r>
            <a:endParaRPr lang="zh-CN" altLang="en-US" sz="2000" dirty="0"/>
          </a:p>
        </p:txBody>
      </p:sp>
      <p:sp>
        <p:nvSpPr>
          <p:cNvPr id="84" name="矩形: 圆角 20">
            <a:extLst>
              <a:ext uri="{FF2B5EF4-FFF2-40B4-BE49-F238E27FC236}">
                <a16:creationId xmlns:a16="http://schemas.microsoft.com/office/drawing/2014/main" id="{3C06636E-2159-152D-5722-FED8067BFF28}"/>
              </a:ext>
            </a:extLst>
          </p:cNvPr>
          <p:cNvSpPr/>
          <p:nvPr/>
        </p:nvSpPr>
        <p:spPr>
          <a:xfrm>
            <a:off x="8155547" y="6012918"/>
            <a:ext cx="1805560" cy="360000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/>
              <a:t>Data Base</a:t>
            </a:r>
            <a:endParaRPr lang="zh-CN" altLang="en-US" sz="2000" dirty="0"/>
          </a:p>
        </p:txBody>
      </p:sp>
      <p:sp>
        <p:nvSpPr>
          <p:cNvPr id="85" name="文字方塊 84">
            <a:extLst>
              <a:ext uri="{FF2B5EF4-FFF2-40B4-BE49-F238E27FC236}">
                <a16:creationId xmlns:a16="http://schemas.microsoft.com/office/drawing/2014/main" id="{0A1D9C9A-921E-36A3-A98B-CC69E5A0DB7F}"/>
              </a:ext>
            </a:extLst>
          </p:cNvPr>
          <p:cNvSpPr txBox="1"/>
          <p:nvPr/>
        </p:nvSpPr>
        <p:spPr>
          <a:xfrm>
            <a:off x="6457329" y="3292409"/>
            <a:ext cx="4442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600" dirty="0">
                <a:solidFill>
                  <a:srgbClr val="00B050"/>
                </a:solidFill>
              </a:rPr>
              <a:t>AI</a:t>
            </a:r>
            <a:r>
              <a:rPr lang="zh-TW" altLang="en-US" sz="3600" dirty="0">
                <a:solidFill>
                  <a:srgbClr val="00B050"/>
                </a:solidFill>
              </a:rPr>
              <a:t>辨識 環境適應力強</a:t>
            </a:r>
          </a:p>
        </p:txBody>
      </p:sp>
    </p:spTree>
    <p:extLst>
      <p:ext uri="{BB962C8B-B14F-4D97-AF65-F5344CB8AC3E}">
        <p14:creationId xmlns:p14="http://schemas.microsoft.com/office/powerpoint/2010/main" val="9061912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辨識速度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FA8ACD4D-5D2F-4C01-0916-CEC6828540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583313"/>
              </p:ext>
            </p:extLst>
          </p:nvPr>
        </p:nvGraphicFramePr>
        <p:xfrm>
          <a:off x="1923908" y="2348465"/>
          <a:ext cx="7054839" cy="2620787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370135">
                  <a:extLst>
                    <a:ext uri="{9D8B030D-6E8A-4147-A177-3AD203B41FA5}">
                      <a16:colId xmlns:a16="http://schemas.microsoft.com/office/drawing/2014/main" val="2869662667"/>
                    </a:ext>
                  </a:extLst>
                </a:gridCol>
                <a:gridCol w="1421176">
                  <a:extLst>
                    <a:ext uri="{9D8B030D-6E8A-4147-A177-3AD203B41FA5}">
                      <a16:colId xmlns:a16="http://schemas.microsoft.com/office/drawing/2014/main" val="1686155981"/>
                    </a:ext>
                  </a:extLst>
                </a:gridCol>
                <a:gridCol w="1189822">
                  <a:extLst>
                    <a:ext uri="{9D8B030D-6E8A-4147-A177-3AD203B41FA5}">
                      <a16:colId xmlns:a16="http://schemas.microsoft.com/office/drawing/2014/main" val="2501280880"/>
                    </a:ext>
                  </a:extLst>
                </a:gridCol>
                <a:gridCol w="1597446">
                  <a:extLst>
                    <a:ext uri="{9D8B030D-6E8A-4147-A177-3AD203B41FA5}">
                      <a16:colId xmlns:a16="http://schemas.microsoft.com/office/drawing/2014/main" val="3618726335"/>
                    </a:ext>
                  </a:extLst>
                </a:gridCol>
                <a:gridCol w="1476260">
                  <a:extLst>
                    <a:ext uri="{9D8B030D-6E8A-4147-A177-3AD203B41FA5}">
                      <a16:colId xmlns:a16="http://schemas.microsoft.com/office/drawing/2014/main" val="4215915456"/>
                    </a:ext>
                  </a:extLst>
                </a:gridCol>
              </a:tblGrid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項目名稱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花費時間</a:t>
                      </a:r>
                      <a:endParaRPr lang="en-US" altLang="zh-TW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(</a:t>
                      </a:r>
                      <a:r>
                        <a:rPr lang="en-US" altLang="zh-CN" sz="1800" b="1" kern="0" dirty="0" err="1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ms</a:t>
                      </a: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)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程式語言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計算平台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使用</a:t>
                      </a:r>
                      <a:r>
                        <a:rPr lang="en-US" altLang="zh-TW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GPU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B7D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73797127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車牌偵測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350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樹莓派</a:t>
                      </a:r>
                      <a:r>
                        <a:rPr lang="en-US" altLang="zh-TW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無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8148323"/>
                  </a:ext>
                </a:extLst>
              </a:tr>
              <a:tr h="690716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車號辨識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450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Python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樹莓派</a:t>
                      </a:r>
                      <a:r>
                        <a:rPr lang="en-US" altLang="zh-TW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5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1" kern="0" dirty="0">
                          <a:solidFill>
                            <a:schemeClr val="bg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n-lt"/>
                          <a:ea typeface="+mn-ea"/>
                          <a:cs typeface="+mn-ea"/>
                          <a:sym typeface="+mn-lt"/>
                        </a:rPr>
                        <a:t>無</a:t>
                      </a: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5170946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9271923"/>
                  </a:ext>
                </a:extLst>
              </a:tr>
              <a:tr h="460477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zh-TW" altLang="en-US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合計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r>
                        <a:rPr lang="en-US" altLang="zh-CN" sz="1800" b="0" kern="0" dirty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effectLst/>
                          <a:latin typeface="+mn-lt"/>
                          <a:ea typeface="+mn-ea"/>
                          <a:cs typeface="+mn-ea"/>
                          <a:sym typeface="+mn-lt"/>
                        </a:rPr>
                        <a:t>800</a:t>
                      </a: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0" kern="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ffectLst/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lnSpc>
                          <a:spcPct val="100000"/>
                        </a:lnSpc>
                      </a:pPr>
                      <a:endParaRPr lang="zh-CN" altLang="en-US" sz="1800" b="1" kern="0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n-lt"/>
                        <a:ea typeface="+mn-ea"/>
                        <a:cs typeface="+mn-ea"/>
                        <a:sym typeface="+mn-lt"/>
                      </a:endParaRPr>
                    </a:p>
                  </a:txBody>
                  <a:tcPr marL="0" marR="0" marT="0" marB="0" anchor="ctr"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0B7DBD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EBA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04351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199881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D9D12FE2-D09D-FA71-A2DD-F5A1CDD9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091" y="3848832"/>
            <a:ext cx="3737491" cy="2594472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001D26A-1DBA-9867-84F5-161D458A44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211" y="1336512"/>
            <a:ext cx="2842050" cy="291396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D816A353-32EA-3B8F-BA8F-FDB9757608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5890" y="3429000"/>
            <a:ext cx="2741614" cy="3167349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2A20507A-0554-04E4-96EF-3A784DF46447}"/>
              </a:ext>
            </a:extLst>
          </p:cNvPr>
          <p:cNvSpPr txBox="1"/>
          <p:nvPr/>
        </p:nvSpPr>
        <p:spPr>
          <a:xfrm rot="20865955">
            <a:off x="4082393" y="3484682"/>
            <a:ext cx="462979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dirty="0">
                <a:solidFill>
                  <a:srgbClr val="FF0000">
                    <a:alpha val="40000"/>
                  </a:srgbClr>
                </a:solidFill>
              </a:rPr>
              <a:t>辨識成功</a:t>
            </a:r>
            <a:r>
              <a:rPr lang="en-US" altLang="zh-TW" sz="8000" b="1" dirty="0">
                <a:solidFill>
                  <a:srgbClr val="FF0000">
                    <a:alpha val="40000"/>
                  </a:srgbClr>
                </a:solidFill>
              </a:rPr>
              <a:t>!</a:t>
            </a:r>
            <a:endParaRPr lang="zh-TW" altLang="en-US" sz="8000" b="1" dirty="0">
              <a:solidFill>
                <a:srgbClr val="FF0000">
                  <a:alpha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6766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車牌辨識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B758E8FC-B7AC-E480-6C30-6AC62DFD18F9}"/>
              </a:ext>
            </a:extLst>
          </p:cNvPr>
          <p:cNvSpPr/>
          <p:nvPr/>
        </p:nvSpPr>
        <p:spPr>
          <a:xfrm>
            <a:off x="8498966" y="1821179"/>
            <a:ext cx="1123477" cy="1123477"/>
          </a:xfrm>
          <a:prstGeom prst="roundRect">
            <a:avLst>
              <a:gd name="adj" fmla="val 16670"/>
            </a:avLst>
          </a:prstGeo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23000" r="-23000"/>
            </a:stretch>
          </a:blip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241EFFD-7B36-41B1-9473-CE5C3765EDA1}"/>
              </a:ext>
            </a:extLst>
          </p:cNvPr>
          <p:cNvSpPr/>
          <p:nvPr/>
        </p:nvSpPr>
        <p:spPr>
          <a:xfrm>
            <a:off x="1025583" y="1971352"/>
            <a:ext cx="64171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解析度低、没有廣角</a:t>
            </a:r>
          </a:p>
        </p:txBody>
      </p:sp>
      <p:pic>
        <p:nvPicPr>
          <p:cNvPr id="12" name="圖片 11">
            <a:extLst>
              <a:ext uri="{FF2B5EF4-FFF2-40B4-BE49-F238E27FC236}">
                <a16:creationId xmlns:a16="http://schemas.microsoft.com/office/drawing/2014/main" id="{1B3FBDEA-DF5B-412F-62D4-AA4E50AD50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4441" y="3848682"/>
            <a:ext cx="2901246" cy="194447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4A23214A-C6F8-AC94-BCE9-92C9F04BCCB2}"/>
              </a:ext>
            </a:extLst>
          </p:cNvPr>
          <p:cNvSpPr/>
          <p:nvPr/>
        </p:nvSpPr>
        <p:spPr>
          <a:xfrm>
            <a:off x="1596313" y="4141430"/>
            <a:ext cx="503214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TW" alt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僅適合直拍車牌</a:t>
            </a:r>
          </a:p>
        </p:txBody>
      </p:sp>
    </p:spTree>
    <p:extLst>
      <p:ext uri="{BB962C8B-B14F-4D97-AF65-F5344CB8AC3E}">
        <p14:creationId xmlns:p14="http://schemas.microsoft.com/office/powerpoint/2010/main" val="13335002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ACEDD7F-6D76-97A2-F3BC-483A1729B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9360" y="1971204"/>
            <a:ext cx="8388096" cy="3951768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D2890960-D24D-E603-E0FD-959A2DCB41A7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數據分析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A969C23-EEEC-E1D8-8868-E744660DF12E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失敗例子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186379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結論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BA02EE4-349D-4F23-B695-0DC7F01D9B8C}"/>
              </a:ext>
            </a:extLst>
          </p:cNvPr>
          <p:cNvSpPr/>
          <p:nvPr/>
        </p:nvSpPr>
        <p:spPr>
          <a:xfrm>
            <a:off x="252761" y="1336512"/>
            <a:ext cx="2154773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適合定點架設</a:t>
            </a:r>
            <a:endParaRPr lang="zh-CN" altLang="en-US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椭圆 2">
            <a:extLst>
              <a:ext uri="{FF2B5EF4-FFF2-40B4-BE49-F238E27FC236}">
                <a16:creationId xmlns:a16="http://schemas.microsoft.com/office/drawing/2014/main" id="{4422CB0F-2384-F2FA-55DF-C6982B378270}"/>
              </a:ext>
            </a:extLst>
          </p:cNvPr>
          <p:cNvSpPr/>
          <p:nvPr/>
        </p:nvSpPr>
        <p:spPr>
          <a:xfrm>
            <a:off x="1133475" y="3017496"/>
            <a:ext cx="1645920" cy="1645920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vert="horz" wrap="square" lIns="91440" tIns="45720" rIns="91440" bIns="45720" numCol="1" rtlCol="0" anchor="ctr" anchorCtr="0" compatLnSpc="1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zh-TW" altLang="en-US" b="1" dirty="0">
                <a:solidFill>
                  <a:schemeClr val="bg1">
                    <a:lumMod val="95000"/>
                  </a:schemeClr>
                </a:solidFill>
                <a:latin typeface="+mj-ea"/>
                <a:ea typeface="+mj-ea"/>
              </a:rPr>
              <a:t>簡單分析</a:t>
            </a:r>
            <a:endParaRPr lang="zh-CN" altLang="en-US" b="1" dirty="0">
              <a:solidFill>
                <a:schemeClr val="bg1">
                  <a:lumMod val="9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椭圆 3">
            <a:extLst>
              <a:ext uri="{FF2B5EF4-FFF2-40B4-BE49-F238E27FC236}">
                <a16:creationId xmlns:a16="http://schemas.microsoft.com/office/drawing/2014/main" id="{6AD55C68-8234-C18F-7E90-11DC42F8F1B1}"/>
              </a:ext>
            </a:extLst>
          </p:cNvPr>
          <p:cNvSpPr/>
          <p:nvPr/>
        </p:nvSpPr>
        <p:spPr>
          <a:xfrm>
            <a:off x="3664998" y="1610623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 dirty="0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2" name="椭圆 4">
            <a:extLst>
              <a:ext uri="{FF2B5EF4-FFF2-40B4-BE49-F238E27FC236}">
                <a16:creationId xmlns:a16="http://schemas.microsoft.com/office/drawing/2014/main" id="{2BF1A782-C2BC-C6C4-1EDF-91C44953927C}"/>
              </a:ext>
            </a:extLst>
          </p:cNvPr>
          <p:cNvSpPr/>
          <p:nvPr/>
        </p:nvSpPr>
        <p:spPr>
          <a:xfrm>
            <a:off x="3664997" y="3182692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5" name="椭圆 5">
            <a:extLst>
              <a:ext uri="{FF2B5EF4-FFF2-40B4-BE49-F238E27FC236}">
                <a16:creationId xmlns:a16="http://schemas.microsoft.com/office/drawing/2014/main" id="{B865775D-631B-5F3D-C0EE-A32D9E605E7C}"/>
              </a:ext>
            </a:extLst>
          </p:cNvPr>
          <p:cNvSpPr/>
          <p:nvPr/>
        </p:nvSpPr>
        <p:spPr>
          <a:xfrm>
            <a:off x="3664996" y="4765569"/>
            <a:ext cx="1315529" cy="1315529"/>
          </a:xfrm>
          <a:prstGeom prst="ellipse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0" sx="101000" sy="101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zh-CN" altLang="en-US">
              <a:solidFill>
                <a:srgbClr val="000000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16" name="直接箭头连接符 8">
            <a:extLst>
              <a:ext uri="{FF2B5EF4-FFF2-40B4-BE49-F238E27FC236}">
                <a16:creationId xmlns:a16="http://schemas.microsoft.com/office/drawing/2014/main" id="{F4582A7C-E803-52F5-3488-5BA4F9EF0E66}"/>
              </a:ext>
            </a:extLst>
          </p:cNvPr>
          <p:cNvCxnSpPr/>
          <p:nvPr/>
        </p:nvCxnSpPr>
        <p:spPr>
          <a:xfrm>
            <a:off x="3200925" y="2268387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9">
            <a:extLst>
              <a:ext uri="{FF2B5EF4-FFF2-40B4-BE49-F238E27FC236}">
                <a16:creationId xmlns:a16="http://schemas.microsoft.com/office/drawing/2014/main" id="{02FD7B69-EFE9-E91F-A199-6C42D5A428E1}"/>
              </a:ext>
            </a:extLst>
          </p:cNvPr>
          <p:cNvCxnSpPr/>
          <p:nvPr/>
        </p:nvCxnSpPr>
        <p:spPr>
          <a:xfrm>
            <a:off x="3200925" y="541252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1">
            <a:extLst>
              <a:ext uri="{FF2B5EF4-FFF2-40B4-BE49-F238E27FC236}">
                <a16:creationId xmlns:a16="http://schemas.microsoft.com/office/drawing/2014/main" id="{D7FF8956-CDE4-54BD-4C92-82830538437A}"/>
              </a:ext>
            </a:extLst>
          </p:cNvPr>
          <p:cNvCxnSpPr/>
          <p:nvPr/>
        </p:nvCxnSpPr>
        <p:spPr>
          <a:xfrm>
            <a:off x="3207466" y="2268387"/>
            <a:ext cx="0" cy="3144138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6">
            <a:extLst>
              <a:ext uri="{FF2B5EF4-FFF2-40B4-BE49-F238E27FC236}">
                <a16:creationId xmlns:a16="http://schemas.microsoft.com/office/drawing/2014/main" id="{E9497329-63CE-9674-1A8F-16ED17AAE608}"/>
              </a:ext>
            </a:extLst>
          </p:cNvPr>
          <p:cNvGrpSpPr/>
          <p:nvPr/>
        </p:nvGrpSpPr>
        <p:grpSpPr>
          <a:xfrm>
            <a:off x="3027466" y="3840456"/>
            <a:ext cx="389459" cy="0"/>
            <a:chOff x="3036991" y="3429000"/>
            <a:chExt cx="389459" cy="0"/>
          </a:xfrm>
        </p:grpSpPr>
        <p:cxnSp>
          <p:nvCxnSpPr>
            <p:cNvPr id="20" name="直接箭头连接符 10">
              <a:extLst>
                <a:ext uri="{FF2B5EF4-FFF2-40B4-BE49-F238E27FC236}">
                  <a16:creationId xmlns:a16="http://schemas.microsoft.com/office/drawing/2014/main" id="{1F9BF7FA-5FB5-9B73-6F02-941429B6A077}"/>
                </a:ext>
              </a:extLst>
            </p:cNvPr>
            <p:cNvCxnSpPr/>
            <p:nvPr/>
          </p:nvCxnSpPr>
          <p:spPr>
            <a:xfrm>
              <a:off x="303699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12">
              <a:extLst>
                <a:ext uri="{FF2B5EF4-FFF2-40B4-BE49-F238E27FC236}">
                  <a16:creationId xmlns:a16="http://schemas.microsoft.com/office/drawing/2014/main" id="{1819AFB6-5FEB-ABF4-4370-747294CD21B3}"/>
                </a:ext>
              </a:extLst>
            </p:cNvPr>
            <p:cNvCxnSpPr/>
            <p:nvPr/>
          </p:nvCxnSpPr>
          <p:spPr>
            <a:xfrm>
              <a:off x="3210450" y="3429000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矩形: 圆角 20">
            <a:extLst>
              <a:ext uri="{FF2B5EF4-FFF2-40B4-BE49-F238E27FC236}">
                <a16:creationId xmlns:a16="http://schemas.microsoft.com/office/drawing/2014/main" id="{F06FAE9C-0DA6-6311-2544-7E534E7474CC}"/>
              </a:ext>
            </a:extLst>
          </p:cNvPr>
          <p:cNvSpPr/>
          <p:nvPr/>
        </p:nvSpPr>
        <p:spPr>
          <a:xfrm>
            <a:off x="5865875" y="1385109"/>
            <a:ext cx="2127925" cy="48466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400" dirty="0"/>
              <a:t>模組化設計 擴充容易</a:t>
            </a:r>
            <a:endParaRPr lang="en-US" altLang="zh-TW" sz="1400" dirty="0"/>
          </a:p>
        </p:txBody>
      </p:sp>
      <p:sp>
        <p:nvSpPr>
          <p:cNvPr id="23" name="矩形: 圆角 21">
            <a:extLst>
              <a:ext uri="{FF2B5EF4-FFF2-40B4-BE49-F238E27FC236}">
                <a16:creationId xmlns:a16="http://schemas.microsoft.com/office/drawing/2014/main" id="{2428CCDD-010F-EB4B-933B-2735FA6E1652}"/>
              </a:ext>
            </a:extLst>
          </p:cNvPr>
          <p:cNvSpPr/>
          <p:nvPr/>
        </p:nvSpPr>
        <p:spPr>
          <a:xfrm>
            <a:off x="5865875" y="2044692"/>
            <a:ext cx="2127923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400" dirty="0" err="1"/>
              <a:t>Wifi</a:t>
            </a:r>
            <a:r>
              <a:rPr lang="zh-TW" altLang="en-US" sz="1400" dirty="0"/>
              <a:t>連線 施工簡單</a:t>
            </a:r>
            <a:endParaRPr lang="zh-CN" altLang="en-US" sz="1400" dirty="0"/>
          </a:p>
        </p:txBody>
      </p:sp>
      <p:sp>
        <p:nvSpPr>
          <p:cNvPr id="24" name="矩形: 圆角 22">
            <a:extLst>
              <a:ext uri="{FF2B5EF4-FFF2-40B4-BE49-F238E27FC236}">
                <a16:creationId xmlns:a16="http://schemas.microsoft.com/office/drawing/2014/main" id="{ACA12E37-05DE-317C-AFC0-620EC07EEC89}"/>
              </a:ext>
            </a:extLst>
          </p:cNvPr>
          <p:cNvSpPr/>
          <p:nvPr/>
        </p:nvSpPr>
        <p:spPr>
          <a:xfrm>
            <a:off x="5865875" y="2632148"/>
            <a:ext cx="2127919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價格低廉</a:t>
            </a:r>
            <a:endParaRPr lang="zh-CN" altLang="en-US" sz="1400" dirty="0"/>
          </a:p>
        </p:txBody>
      </p:sp>
      <p:sp>
        <p:nvSpPr>
          <p:cNvPr id="25" name="矩形: 圆角 26">
            <a:extLst>
              <a:ext uri="{FF2B5EF4-FFF2-40B4-BE49-F238E27FC236}">
                <a16:creationId xmlns:a16="http://schemas.microsoft.com/office/drawing/2014/main" id="{D0C2130D-7096-3066-FE6B-B34A64463041}"/>
              </a:ext>
            </a:extLst>
          </p:cNvPr>
          <p:cNvSpPr/>
          <p:nvPr/>
        </p:nvSpPr>
        <p:spPr>
          <a:xfrm>
            <a:off x="5865875" y="3250509"/>
            <a:ext cx="2144709" cy="443446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/>
              <a:t>Wifi</a:t>
            </a:r>
            <a:r>
              <a:rPr lang="en-US" altLang="zh-CN" sz="1400" dirty="0"/>
              <a:t> </a:t>
            </a:r>
            <a:r>
              <a:rPr lang="zh-TW" altLang="en-US" sz="1400" dirty="0"/>
              <a:t>容易受到干擾</a:t>
            </a:r>
            <a:endParaRPr lang="en-US" altLang="zh-TW" sz="1400" dirty="0"/>
          </a:p>
        </p:txBody>
      </p:sp>
      <p:sp>
        <p:nvSpPr>
          <p:cNvPr id="26" name="矩形: 圆角 27">
            <a:extLst>
              <a:ext uri="{FF2B5EF4-FFF2-40B4-BE49-F238E27FC236}">
                <a16:creationId xmlns:a16="http://schemas.microsoft.com/office/drawing/2014/main" id="{9925AAD2-2891-05C1-05D0-104925F0826F}"/>
              </a:ext>
            </a:extLst>
          </p:cNvPr>
          <p:cNvSpPr/>
          <p:nvPr/>
        </p:nvSpPr>
        <p:spPr>
          <a:xfrm>
            <a:off x="5865875" y="4012878"/>
            <a:ext cx="2144708" cy="44344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需大量資料學習</a:t>
            </a:r>
            <a:endParaRPr lang="zh-CN" altLang="en-US" sz="1400" dirty="0"/>
          </a:p>
        </p:txBody>
      </p:sp>
      <p:sp>
        <p:nvSpPr>
          <p:cNvPr id="27" name="矩形: 圆角 30">
            <a:extLst>
              <a:ext uri="{FF2B5EF4-FFF2-40B4-BE49-F238E27FC236}">
                <a16:creationId xmlns:a16="http://schemas.microsoft.com/office/drawing/2014/main" id="{FF19068C-35BB-F262-3A52-B7DFF7FDA77C}"/>
              </a:ext>
            </a:extLst>
          </p:cNvPr>
          <p:cNvSpPr/>
          <p:nvPr/>
        </p:nvSpPr>
        <p:spPr>
          <a:xfrm>
            <a:off x="5865875" y="4765569"/>
            <a:ext cx="2144705" cy="570307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加入維根碼</a:t>
            </a:r>
            <a:endParaRPr lang="en-US" altLang="zh-TW" sz="1400" dirty="0"/>
          </a:p>
          <a:p>
            <a:pPr algn="ctr"/>
            <a:r>
              <a:rPr lang="zh-TW" altLang="en-US" sz="1400" dirty="0"/>
              <a:t>結合社區門禁</a:t>
            </a:r>
            <a:endParaRPr lang="zh-CN" altLang="en-US" sz="1400" dirty="0"/>
          </a:p>
        </p:txBody>
      </p:sp>
      <p:sp>
        <p:nvSpPr>
          <p:cNvPr id="28" name="矩形: 圆角 31">
            <a:extLst>
              <a:ext uri="{FF2B5EF4-FFF2-40B4-BE49-F238E27FC236}">
                <a16:creationId xmlns:a16="http://schemas.microsoft.com/office/drawing/2014/main" id="{CCF8F1F0-E405-EC42-4CC4-8802B3DF7D48}"/>
              </a:ext>
            </a:extLst>
          </p:cNvPr>
          <p:cNvSpPr/>
          <p:nvPr/>
        </p:nvSpPr>
        <p:spPr>
          <a:xfrm>
            <a:off x="5882663" y="5472891"/>
            <a:ext cx="2127917" cy="502042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安全機制</a:t>
            </a:r>
            <a:endParaRPr lang="zh-CN" altLang="en-US" sz="1400" dirty="0"/>
          </a:p>
        </p:txBody>
      </p:sp>
      <p:sp>
        <p:nvSpPr>
          <p:cNvPr id="33" name="文本框 53">
            <a:extLst>
              <a:ext uri="{FF2B5EF4-FFF2-40B4-BE49-F238E27FC236}">
                <a16:creationId xmlns:a16="http://schemas.microsoft.com/office/drawing/2014/main" id="{05BD67C1-4D7B-663A-07F2-193B50EF3FBD}"/>
              </a:ext>
            </a:extLst>
          </p:cNvPr>
          <p:cNvSpPr txBox="1"/>
          <p:nvPr/>
        </p:nvSpPr>
        <p:spPr>
          <a:xfrm>
            <a:off x="4013190" y="1987587"/>
            <a:ext cx="646331" cy="34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優點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4" name="文本框 54">
            <a:extLst>
              <a:ext uri="{FF2B5EF4-FFF2-40B4-BE49-F238E27FC236}">
                <a16:creationId xmlns:a16="http://schemas.microsoft.com/office/drawing/2014/main" id="{BA936B32-C6F4-3FCF-382F-7E6108CA4F62}"/>
              </a:ext>
            </a:extLst>
          </p:cNvPr>
          <p:cNvSpPr txBox="1"/>
          <p:nvPr/>
        </p:nvSpPr>
        <p:spPr>
          <a:xfrm>
            <a:off x="3999596" y="3668293"/>
            <a:ext cx="646331" cy="34432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缺點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35" name="文本框 55">
            <a:extLst>
              <a:ext uri="{FF2B5EF4-FFF2-40B4-BE49-F238E27FC236}">
                <a16:creationId xmlns:a16="http://schemas.microsoft.com/office/drawing/2014/main" id="{9E46720E-9EB2-A5CD-D1F0-75EAD9FDDC9C}"/>
              </a:ext>
            </a:extLst>
          </p:cNvPr>
          <p:cNvSpPr txBox="1"/>
          <p:nvPr/>
        </p:nvSpPr>
        <p:spPr>
          <a:xfrm>
            <a:off x="3778583" y="5225627"/>
            <a:ext cx="1107996" cy="344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zh-TW" altLang="en-US" sz="1600" b="1" spc="200" dirty="0">
                <a:solidFill>
                  <a:schemeClr val="bg1"/>
                </a:solidFill>
                <a:latin typeface="+mj-ea"/>
                <a:ea typeface="+mj-ea"/>
              </a:rPr>
              <a:t>未來方向</a:t>
            </a:r>
            <a:endParaRPr lang="zh-CN" altLang="en-US" sz="1600" b="1" spc="2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6" name="组合 17">
            <a:extLst>
              <a:ext uri="{FF2B5EF4-FFF2-40B4-BE49-F238E27FC236}">
                <a16:creationId xmlns:a16="http://schemas.microsoft.com/office/drawing/2014/main" id="{C081ED59-1635-3CA8-A75B-0500EE5E2DFE}"/>
              </a:ext>
            </a:extLst>
          </p:cNvPr>
          <p:cNvGrpSpPr/>
          <p:nvPr/>
        </p:nvGrpSpPr>
        <p:grpSpPr>
          <a:xfrm>
            <a:off x="5222026" y="2268387"/>
            <a:ext cx="389459" cy="0"/>
            <a:chOff x="3036991" y="3429000"/>
            <a:chExt cx="389459" cy="0"/>
          </a:xfrm>
        </p:grpSpPr>
        <p:cxnSp>
          <p:nvCxnSpPr>
            <p:cNvPr id="37" name="直接箭头连接符 18">
              <a:extLst>
                <a:ext uri="{FF2B5EF4-FFF2-40B4-BE49-F238E27FC236}">
                  <a16:creationId xmlns:a16="http://schemas.microsoft.com/office/drawing/2014/main" id="{FEDB3D2F-26A1-AA96-BF4A-1A02D37DEBF9}"/>
                </a:ext>
              </a:extLst>
            </p:cNvPr>
            <p:cNvCxnSpPr/>
            <p:nvPr/>
          </p:nvCxnSpPr>
          <p:spPr>
            <a:xfrm>
              <a:off x="303699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19">
              <a:extLst>
                <a:ext uri="{FF2B5EF4-FFF2-40B4-BE49-F238E27FC236}">
                  <a16:creationId xmlns:a16="http://schemas.microsoft.com/office/drawing/2014/main" id="{21868F01-DA01-BA78-C9EE-8093E4503A44}"/>
                </a:ext>
              </a:extLst>
            </p:cNvPr>
            <p:cNvCxnSpPr/>
            <p:nvPr/>
          </p:nvCxnSpPr>
          <p:spPr>
            <a:xfrm>
              <a:off x="3210450" y="3429000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9" name="直接箭头连接符 71">
            <a:extLst>
              <a:ext uri="{FF2B5EF4-FFF2-40B4-BE49-F238E27FC236}">
                <a16:creationId xmlns:a16="http://schemas.microsoft.com/office/drawing/2014/main" id="{1EC4BF49-1F70-3CBD-D61C-2149D408385B}"/>
              </a:ext>
            </a:extLst>
          </p:cNvPr>
          <p:cNvCxnSpPr/>
          <p:nvPr/>
        </p:nvCxnSpPr>
        <p:spPr>
          <a:xfrm>
            <a:off x="5395485" y="1641179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72">
            <a:extLst>
              <a:ext uri="{FF2B5EF4-FFF2-40B4-BE49-F238E27FC236}">
                <a16:creationId xmlns:a16="http://schemas.microsoft.com/office/drawing/2014/main" id="{90E04BA0-66D4-8287-4F9B-74FFC68D1B0C}"/>
              </a:ext>
            </a:extLst>
          </p:cNvPr>
          <p:cNvCxnSpPr/>
          <p:nvPr/>
        </p:nvCxnSpPr>
        <p:spPr>
          <a:xfrm>
            <a:off x="5395485" y="289559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73">
            <a:extLst>
              <a:ext uri="{FF2B5EF4-FFF2-40B4-BE49-F238E27FC236}">
                <a16:creationId xmlns:a16="http://schemas.microsoft.com/office/drawing/2014/main" id="{ED3BF0BC-802E-933B-18D8-7A4E7511DEF4}"/>
              </a:ext>
            </a:extLst>
          </p:cNvPr>
          <p:cNvCxnSpPr>
            <a:cxnSpLocks/>
          </p:cNvCxnSpPr>
          <p:nvPr/>
        </p:nvCxnSpPr>
        <p:spPr>
          <a:xfrm>
            <a:off x="5397706" y="1636416"/>
            <a:ext cx="0" cy="126000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90">
            <a:extLst>
              <a:ext uri="{FF2B5EF4-FFF2-40B4-BE49-F238E27FC236}">
                <a16:creationId xmlns:a16="http://schemas.microsoft.com/office/drawing/2014/main" id="{D011AE23-9E4E-1EF3-B5F7-14D49CDD21A1}"/>
              </a:ext>
            </a:extLst>
          </p:cNvPr>
          <p:cNvGrpSpPr/>
          <p:nvPr/>
        </p:nvGrpSpPr>
        <p:grpSpPr>
          <a:xfrm>
            <a:off x="5222026" y="3480905"/>
            <a:ext cx="389459" cy="736516"/>
            <a:chOff x="5231551" y="3069449"/>
            <a:chExt cx="389459" cy="736516"/>
          </a:xfrm>
        </p:grpSpPr>
        <p:cxnSp>
          <p:nvCxnSpPr>
            <p:cNvPr id="43" name="直接箭头连接符 80">
              <a:extLst>
                <a:ext uri="{FF2B5EF4-FFF2-40B4-BE49-F238E27FC236}">
                  <a16:creationId xmlns:a16="http://schemas.microsoft.com/office/drawing/2014/main" id="{9835BCA3-DC3F-52EE-E919-A6338918D5A0}"/>
                </a:ext>
              </a:extLst>
            </p:cNvPr>
            <p:cNvCxnSpPr/>
            <p:nvPr/>
          </p:nvCxnSpPr>
          <p:spPr>
            <a:xfrm>
              <a:off x="5405010" y="3069449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箭头连接符 81">
              <a:extLst>
                <a:ext uri="{FF2B5EF4-FFF2-40B4-BE49-F238E27FC236}">
                  <a16:creationId xmlns:a16="http://schemas.microsoft.com/office/drawing/2014/main" id="{E8A3C3E8-5A3E-227A-3BE7-46006C0BA6FE}"/>
                </a:ext>
              </a:extLst>
            </p:cNvPr>
            <p:cNvCxnSpPr/>
            <p:nvPr/>
          </p:nvCxnSpPr>
          <p:spPr>
            <a:xfrm>
              <a:off x="5405010" y="3805965"/>
              <a:ext cx="216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82">
              <a:extLst>
                <a:ext uri="{FF2B5EF4-FFF2-40B4-BE49-F238E27FC236}">
                  <a16:creationId xmlns:a16="http://schemas.microsoft.com/office/drawing/2014/main" id="{99A5FEB9-F50D-A56B-A8F5-0A7F3F4BA1CA}"/>
                </a:ext>
              </a:extLst>
            </p:cNvPr>
            <p:cNvCxnSpPr/>
            <p:nvPr/>
          </p:nvCxnSpPr>
          <p:spPr>
            <a:xfrm>
              <a:off x="5407231" y="3069449"/>
              <a:ext cx="0" cy="736516"/>
            </a:xfrm>
            <a:prstGeom prst="line">
              <a:avLst/>
            </a:prstGeom>
            <a:ln w="127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箭头连接符 86">
              <a:extLst>
                <a:ext uri="{FF2B5EF4-FFF2-40B4-BE49-F238E27FC236}">
                  <a16:creationId xmlns:a16="http://schemas.microsoft.com/office/drawing/2014/main" id="{38BF1225-4FDC-55C6-494A-EECE8ABBCA36}"/>
                </a:ext>
              </a:extLst>
            </p:cNvPr>
            <p:cNvCxnSpPr/>
            <p:nvPr/>
          </p:nvCxnSpPr>
          <p:spPr>
            <a:xfrm>
              <a:off x="5231551" y="3429000"/>
              <a:ext cx="180000" cy="0"/>
            </a:xfrm>
            <a:prstGeom prst="straightConnector1">
              <a:avLst/>
            </a:prstGeom>
            <a:ln w="12700">
              <a:solidFill>
                <a:schemeClr val="tx2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8" name="直接箭头连接符 92">
            <a:extLst>
              <a:ext uri="{FF2B5EF4-FFF2-40B4-BE49-F238E27FC236}">
                <a16:creationId xmlns:a16="http://schemas.microsoft.com/office/drawing/2014/main" id="{7431BBC2-B093-0F2E-6A62-FC21D154C31F}"/>
              </a:ext>
            </a:extLst>
          </p:cNvPr>
          <p:cNvCxnSpPr/>
          <p:nvPr/>
        </p:nvCxnSpPr>
        <p:spPr>
          <a:xfrm>
            <a:off x="5395485" y="505507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93">
            <a:extLst>
              <a:ext uri="{FF2B5EF4-FFF2-40B4-BE49-F238E27FC236}">
                <a16:creationId xmlns:a16="http://schemas.microsoft.com/office/drawing/2014/main" id="{6CEA2AAD-175B-13AB-7765-A0C303173DEF}"/>
              </a:ext>
            </a:extLst>
          </p:cNvPr>
          <p:cNvCxnSpPr/>
          <p:nvPr/>
        </p:nvCxnSpPr>
        <p:spPr>
          <a:xfrm>
            <a:off x="5402026" y="5699919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94">
            <a:extLst>
              <a:ext uri="{FF2B5EF4-FFF2-40B4-BE49-F238E27FC236}">
                <a16:creationId xmlns:a16="http://schemas.microsoft.com/office/drawing/2014/main" id="{49DCEEC9-E7B7-01F6-046F-FA5DFBF4AB34}"/>
              </a:ext>
            </a:extLst>
          </p:cNvPr>
          <p:cNvCxnSpPr>
            <a:cxnSpLocks/>
          </p:cNvCxnSpPr>
          <p:nvPr/>
        </p:nvCxnSpPr>
        <p:spPr>
          <a:xfrm>
            <a:off x="5397706" y="5055075"/>
            <a:ext cx="4320" cy="1211613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95">
            <a:extLst>
              <a:ext uri="{FF2B5EF4-FFF2-40B4-BE49-F238E27FC236}">
                <a16:creationId xmlns:a16="http://schemas.microsoft.com/office/drawing/2014/main" id="{23FE9F4E-1DFE-C733-1E0A-8E8E1D48D999}"/>
              </a:ext>
            </a:extLst>
          </p:cNvPr>
          <p:cNvCxnSpPr/>
          <p:nvPr/>
        </p:nvCxnSpPr>
        <p:spPr>
          <a:xfrm>
            <a:off x="5222026" y="5414626"/>
            <a:ext cx="180000" cy="0"/>
          </a:xfrm>
          <a:prstGeom prst="straightConnector1">
            <a:avLst/>
          </a:prstGeom>
          <a:ln w="12700">
            <a:solidFill>
              <a:schemeClr val="tx2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图形 14">
            <a:extLst>
              <a:ext uri="{FF2B5EF4-FFF2-40B4-BE49-F238E27FC236}">
                <a16:creationId xmlns:a16="http://schemas.microsoft.com/office/drawing/2014/main" id="{237266B1-34A9-0E19-9C36-254218AA8D8B}"/>
              </a:ext>
            </a:extLst>
          </p:cNvPr>
          <p:cNvSpPr/>
          <p:nvPr/>
        </p:nvSpPr>
        <p:spPr>
          <a:xfrm>
            <a:off x="8762369" y="1779471"/>
            <a:ext cx="1539432" cy="1539432"/>
          </a:xfrm>
          <a:custGeom>
            <a:avLst/>
            <a:gdLst>
              <a:gd name="connsiteX0" fmla="*/ 0 w 1356196"/>
              <a:gd name="connsiteY0" fmla="*/ 636984 h 1356196"/>
              <a:gd name="connsiteX1" fmla="*/ 136922 w 1356196"/>
              <a:gd name="connsiteY1" fmla="*/ 553641 h 1356196"/>
              <a:gd name="connsiteX2" fmla="*/ 678656 w 1356196"/>
              <a:gd name="connsiteY2" fmla="*/ 881063 h 1356196"/>
              <a:gd name="connsiteX3" fmla="*/ 1220391 w 1356196"/>
              <a:gd name="connsiteY3" fmla="*/ 553641 h 1356196"/>
              <a:gd name="connsiteX4" fmla="*/ 1357313 w 1356196"/>
              <a:gd name="connsiteY4" fmla="*/ 636984 h 1356196"/>
              <a:gd name="connsiteX5" fmla="*/ 678656 w 1356196"/>
              <a:gd name="connsiteY5" fmla="*/ 1047750 h 1356196"/>
              <a:gd name="connsiteX6" fmla="*/ 0 w 1356196"/>
              <a:gd name="connsiteY6" fmla="*/ 636984 h 1356196"/>
              <a:gd name="connsiteX7" fmla="*/ 0 w 1356196"/>
              <a:gd name="connsiteY7" fmla="*/ 369094 h 1356196"/>
              <a:gd name="connsiteX8" fmla="*/ 678656 w 1356196"/>
              <a:gd name="connsiteY8" fmla="*/ 0 h 1356196"/>
              <a:gd name="connsiteX9" fmla="*/ 1357313 w 1356196"/>
              <a:gd name="connsiteY9" fmla="*/ 369094 h 1356196"/>
              <a:gd name="connsiteX10" fmla="*/ 678656 w 1356196"/>
              <a:gd name="connsiteY10" fmla="*/ 738188 h 1356196"/>
              <a:gd name="connsiteX11" fmla="*/ 0 w 1356196"/>
              <a:gd name="connsiteY11" fmla="*/ 369094 h 1356196"/>
              <a:gd name="connsiteX12" fmla="*/ 678656 w 1356196"/>
              <a:gd name="connsiteY12" fmla="*/ 1190625 h 1356196"/>
              <a:gd name="connsiteX13" fmla="*/ 1220391 w 1356196"/>
              <a:gd name="connsiteY13" fmla="*/ 863203 h 1356196"/>
              <a:gd name="connsiteX14" fmla="*/ 1357313 w 1356196"/>
              <a:gd name="connsiteY14" fmla="*/ 946547 h 1356196"/>
              <a:gd name="connsiteX15" fmla="*/ 678656 w 1356196"/>
              <a:gd name="connsiteY15" fmla="*/ 1357313 h 1356196"/>
              <a:gd name="connsiteX16" fmla="*/ 0 w 1356196"/>
              <a:gd name="connsiteY16" fmla="*/ 946547 h 1356196"/>
              <a:gd name="connsiteX17" fmla="*/ 136922 w 1356196"/>
              <a:gd name="connsiteY17" fmla="*/ 863203 h 1356196"/>
              <a:gd name="connsiteX18" fmla="*/ 678656 w 1356196"/>
              <a:gd name="connsiteY18" fmla="*/ 1190625 h 1356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1356196" h="1356196">
                <a:moveTo>
                  <a:pt x="0" y="636984"/>
                </a:moveTo>
                <a:lnTo>
                  <a:pt x="136922" y="553641"/>
                </a:lnTo>
                <a:lnTo>
                  <a:pt x="678656" y="881063"/>
                </a:lnTo>
                <a:lnTo>
                  <a:pt x="1220391" y="553641"/>
                </a:lnTo>
                <a:lnTo>
                  <a:pt x="1357313" y="636984"/>
                </a:lnTo>
                <a:lnTo>
                  <a:pt x="678656" y="1047750"/>
                </a:lnTo>
                <a:lnTo>
                  <a:pt x="0" y="636984"/>
                </a:lnTo>
                <a:close/>
                <a:moveTo>
                  <a:pt x="0" y="369094"/>
                </a:moveTo>
                <a:lnTo>
                  <a:pt x="678656" y="0"/>
                </a:lnTo>
                <a:lnTo>
                  <a:pt x="1357313" y="369094"/>
                </a:lnTo>
                <a:lnTo>
                  <a:pt x="678656" y="738188"/>
                </a:lnTo>
                <a:lnTo>
                  <a:pt x="0" y="369094"/>
                </a:lnTo>
                <a:close/>
                <a:moveTo>
                  <a:pt x="678656" y="1190625"/>
                </a:moveTo>
                <a:lnTo>
                  <a:pt x="1220391" y="863203"/>
                </a:lnTo>
                <a:lnTo>
                  <a:pt x="1357313" y="946547"/>
                </a:lnTo>
                <a:lnTo>
                  <a:pt x="678656" y="1357313"/>
                </a:lnTo>
                <a:lnTo>
                  <a:pt x="0" y="946547"/>
                </a:lnTo>
                <a:lnTo>
                  <a:pt x="136922" y="863203"/>
                </a:lnTo>
                <a:lnTo>
                  <a:pt x="678656" y="1190625"/>
                </a:lnTo>
                <a:close/>
              </a:path>
            </a:pathLst>
          </a:custGeom>
          <a:solidFill>
            <a:schemeClr val="accent2">
              <a:alpha val="10000"/>
            </a:schemeClr>
          </a:solidFill>
          <a:ln w="186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 dirty="0"/>
          </a:p>
        </p:txBody>
      </p:sp>
      <p:cxnSp>
        <p:nvCxnSpPr>
          <p:cNvPr id="3" name="直接箭头连接符 93">
            <a:extLst>
              <a:ext uri="{FF2B5EF4-FFF2-40B4-BE49-F238E27FC236}">
                <a16:creationId xmlns:a16="http://schemas.microsoft.com/office/drawing/2014/main" id="{5D3EA02D-721B-5087-3CB5-8EFD84DC239A}"/>
              </a:ext>
            </a:extLst>
          </p:cNvPr>
          <p:cNvCxnSpPr/>
          <p:nvPr/>
        </p:nvCxnSpPr>
        <p:spPr>
          <a:xfrm>
            <a:off x="5402026" y="6273175"/>
            <a:ext cx="216000" cy="0"/>
          </a:xfrm>
          <a:prstGeom prst="straightConnector1">
            <a:avLst/>
          </a:prstGeom>
          <a:ln w="127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: 圆角 31">
            <a:extLst>
              <a:ext uri="{FF2B5EF4-FFF2-40B4-BE49-F238E27FC236}">
                <a16:creationId xmlns:a16="http://schemas.microsoft.com/office/drawing/2014/main" id="{22BBA011-6859-A13E-4FB9-550BD879FD30}"/>
              </a:ext>
            </a:extLst>
          </p:cNvPr>
          <p:cNvSpPr/>
          <p:nvPr/>
        </p:nvSpPr>
        <p:spPr>
          <a:xfrm>
            <a:off x="5874268" y="6081098"/>
            <a:ext cx="2127917" cy="502042"/>
          </a:xfrm>
          <a:prstGeom prst="roundRect">
            <a:avLst>
              <a:gd name="adj" fmla="val 50000"/>
            </a:avLst>
          </a:prstGeom>
          <a:solidFill>
            <a:srgbClr val="1C8B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dirty="0"/>
              <a:t>透視圖轉換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44629767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城市的高楼大厦&#10;&#10;描述已自动生成">
            <a:extLst>
              <a:ext uri="{FF2B5EF4-FFF2-40B4-BE49-F238E27FC236}">
                <a16:creationId xmlns:a16="http://schemas.microsoft.com/office/drawing/2014/main" id="{9BF31ED2-3FC1-4950-AD68-EDA294B59FB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9582" r="92163"/>
          <a:stretch/>
        </p:blipFill>
        <p:spPr>
          <a:xfrm flipH="1">
            <a:off x="-109406" y="0"/>
            <a:ext cx="1141737" cy="6858000"/>
          </a:xfrm>
          <a:prstGeom prst="rect">
            <a:avLst/>
          </a:prstGeom>
        </p:spPr>
      </p:pic>
      <p:pic>
        <p:nvPicPr>
          <p:cNvPr id="15" name="图片 14" descr="城市的高楼大厦&#10;&#10;描述已自动生成">
            <a:extLst>
              <a:ext uri="{FF2B5EF4-FFF2-40B4-BE49-F238E27FC236}">
                <a16:creationId xmlns:a16="http://schemas.microsoft.com/office/drawing/2014/main" id="{D870BF8D-886C-40DF-821D-14F686034953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" t="9637" r="22457"/>
          <a:stretch/>
        </p:blipFill>
        <p:spPr>
          <a:xfrm>
            <a:off x="1032333" y="0"/>
            <a:ext cx="11159667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EC5C225-0973-468B-8003-A00C8D9837B4}"/>
              </a:ext>
            </a:extLst>
          </p:cNvPr>
          <p:cNvSpPr/>
          <p:nvPr/>
        </p:nvSpPr>
        <p:spPr>
          <a:xfrm>
            <a:off x="-109406" y="0"/>
            <a:ext cx="12301406" cy="6858000"/>
          </a:xfrm>
          <a:prstGeom prst="rect">
            <a:avLst/>
          </a:prstGeom>
          <a:gradFill flip="none" rotWithShape="1">
            <a:gsLst>
              <a:gs pos="26000">
                <a:schemeClr val="bg1">
                  <a:alpha val="60000"/>
                </a:schemeClr>
              </a:gs>
              <a:gs pos="59000">
                <a:schemeClr val="bg1">
                  <a:alpha val="60000"/>
                </a:schemeClr>
              </a:gs>
              <a:gs pos="8000">
                <a:schemeClr val="bg1">
                  <a:alpha val="0"/>
                </a:schemeClr>
              </a:gs>
              <a:gs pos="93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22" name="图片 21" descr="图片包含 图标&#10;&#10;描述已自动生成">
            <a:extLst>
              <a:ext uri="{FF2B5EF4-FFF2-40B4-BE49-F238E27FC236}">
                <a16:creationId xmlns:a16="http://schemas.microsoft.com/office/drawing/2014/main" id="{92BD21E9-1C10-4508-B33E-630C31E0CF62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alphaModFix amt="6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2903" b="22903"/>
          <a:stretch/>
        </p:blipFill>
        <p:spPr>
          <a:xfrm>
            <a:off x="2335900" y="1548478"/>
            <a:ext cx="2102917" cy="1139667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5D49E8FF-B529-41DE-B19E-94F14ADEA9E4}"/>
              </a:ext>
            </a:extLst>
          </p:cNvPr>
          <p:cNvGrpSpPr/>
          <p:nvPr/>
        </p:nvGrpSpPr>
        <p:grpSpPr>
          <a:xfrm>
            <a:off x="2727281" y="3334559"/>
            <a:ext cx="6001028" cy="297641"/>
            <a:chOff x="876850" y="3280179"/>
            <a:chExt cx="6001028" cy="297641"/>
          </a:xfrm>
        </p:grpSpPr>
        <p:cxnSp>
          <p:nvCxnSpPr>
            <p:cNvPr id="7" name="PA-直接连接符 16">
              <a:extLst>
                <a:ext uri="{FF2B5EF4-FFF2-40B4-BE49-F238E27FC236}">
                  <a16:creationId xmlns:a16="http://schemas.microsoft.com/office/drawing/2014/main" id="{320AD40A-E87B-4B3B-8885-BF52CD52CEE7}"/>
                </a:ext>
              </a:extLst>
            </p:cNvPr>
            <p:cNvCxnSpPr>
              <a:cxnSpLocks/>
            </p:cNvCxnSpPr>
            <p:nvPr>
              <p:custDataLst>
                <p:tags r:id="rId1"/>
              </p:custDataLst>
            </p:nvPr>
          </p:nvCxnSpPr>
          <p:spPr>
            <a:xfrm>
              <a:off x="4736777" y="3429000"/>
              <a:ext cx="2141101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3C39CCBA-076F-4791-8203-C8A3FC3B0406}"/>
                </a:ext>
              </a:extLst>
            </p:cNvPr>
            <p:cNvGrpSpPr/>
            <p:nvPr/>
          </p:nvGrpSpPr>
          <p:grpSpPr>
            <a:xfrm>
              <a:off x="3370042" y="3280179"/>
              <a:ext cx="1178146" cy="297641"/>
              <a:chOff x="3771104" y="3091656"/>
              <a:chExt cx="964782" cy="268288"/>
            </a:xfrm>
            <a:solidFill>
              <a:schemeClr val="bg1"/>
            </a:solidFill>
          </p:grpSpPr>
          <p:sp>
            <p:nvSpPr>
              <p:cNvPr id="9" name="PA-星形: 五角 50">
                <a:extLst>
                  <a:ext uri="{FF2B5EF4-FFF2-40B4-BE49-F238E27FC236}">
                    <a16:creationId xmlns:a16="http://schemas.microsoft.com/office/drawing/2014/main" id="{72E33FEB-C860-4E67-A9DC-D17A592710DC}"/>
                  </a:ext>
                </a:extLst>
              </p:cNvPr>
              <p:cNvSpPr/>
              <p:nvPr>
                <p:custDataLst>
                  <p:tags r:id="rId3"/>
                </p:custDataLst>
              </p:nvPr>
            </p:nvSpPr>
            <p:spPr>
              <a:xfrm>
                <a:off x="4123719" y="3091656"/>
                <a:ext cx="268288" cy="268288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0" name="PA-星形: 五角 51">
                <a:extLst>
                  <a:ext uri="{FF2B5EF4-FFF2-40B4-BE49-F238E27FC236}">
                    <a16:creationId xmlns:a16="http://schemas.microsoft.com/office/drawing/2014/main" id="{BFF95F2A-9954-40C7-A1A8-0E72DDC8CC0C}"/>
                  </a:ext>
                </a:extLst>
              </p:cNvPr>
              <p:cNvSpPr/>
              <p:nvPr>
                <p:custDataLst>
                  <p:tags r:id="rId4"/>
                </p:custDataLst>
              </p:nvPr>
            </p:nvSpPr>
            <p:spPr>
              <a:xfrm>
                <a:off x="3918929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1" name="PA-星形: 五角 52">
                <a:extLst>
                  <a:ext uri="{FF2B5EF4-FFF2-40B4-BE49-F238E27FC236}">
                    <a16:creationId xmlns:a16="http://schemas.microsoft.com/office/drawing/2014/main" id="{FBC0111C-57D9-47C1-B31A-79DC4F922C61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4432885" y="3146028"/>
                <a:ext cx="159544" cy="159544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2" name="PA-星形: 五角 53">
                <a:extLst>
                  <a:ext uri="{FF2B5EF4-FFF2-40B4-BE49-F238E27FC236}">
                    <a16:creationId xmlns:a16="http://schemas.microsoft.com/office/drawing/2014/main" id="{7E750FF5-4908-483F-B298-BAA1B246E442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4633307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3" name="PA-星形: 五角 54">
                <a:extLst>
                  <a:ext uri="{FF2B5EF4-FFF2-40B4-BE49-F238E27FC236}">
                    <a16:creationId xmlns:a16="http://schemas.microsoft.com/office/drawing/2014/main" id="{F95BD17F-CFCE-4A3D-B756-43D35E5FDBFC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3771104" y="3174510"/>
                <a:ext cx="102579" cy="102579"/>
              </a:xfrm>
              <a:prstGeom prst="star5">
                <a:avLst>
                  <a:gd name="adj" fmla="val 25303"/>
                  <a:gd name="hf" fmla="val 105146"/>
                  <a:gd name="vf" fmla="val 110557"/>
                </a:avLst>
              </a:prstGeom>
              <a:solidFill>
                <a:schemeClr val="accent3"/>
              </a:solidFill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350" dirty="0">
                  <a:solidFill>
                    <a:srgbClr val="C00000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8" name="PA-直接连接符 15">
              <a:extLst>
                <a:ext uri="{FF2B5EF4-FFF2-40B4-BE49-F238E27FC236}">
                  <a16:creationId xmlns:a16="http://schemas.microsoft.com/office/drawing/2014/main" id="{A3CE36C4-6F51-4656-B662-D3B0073CCA30}"/>
                </a:ext>
              </a:extLst>
            </p:cNvPr>
            <p:cNvCxnSpPr>
              <a:cxnSpLocks/>
            </p:cNvCxnSpPr>
            <p:nvPr>
              <p:custDataLst>
                <p:tags r:id="rId2"/>
              </p:custDataLst>
            </p:nvPr>
          </p:nvCxnSpPr>
          <p:spPr>
            <a:xfrm>
              <a:off x="876850" y="3429000"/>
              <a:ext cx="2304603" cy="0"/>
            </a:xfrm>
            <a:prstGeom prst="line">
              <a:avLst/>
            </a:prstGeom>
            <a:solidFill>
              <a:srgbClr val="C00000"/>
            </a:solidFill>
            <a:ln w="1905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8C153B98-6B2D-4B2B-BDD7-904C20DE3D7E}"/>
              </a:ext>
            </a:extLst>
          </p:cNvPr>
          <p:cNvSpPr txBox="1"/>
          <p:nvPr/>
        </p:nvSpPr>
        <p:spPr>
          <a:xfrm>
            <a:off x="3734301" y="1872744"/>
            <a:ext cx="459613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8000" b="1" spc="600" dirty="0">
                <a:gradFill flip="none" rotWithShape="1">
                  <a:gsLst>
                    <a:gs pos="0">
                      <a:schemeClr val="accent3"/>
                    </a:gs>
                    <a:gs pos="97000">
                      <a:schemeClr val="accent3">
                        <a:lumMod val="50000"/>
                      </a:schemeClr>
                    </a:gs>
                  </a:gsLst>
                  <a:lin ang="5400000" scaled="1"/>
                  <a:tileRect/>
                </a:gradFill>
                <a:cs typeface="+mn-ea"/>
                <a:sym typeface="+mn-lt"/>
              </a:rPr>
              <a:t>謝謝觀看</a:t>
            </a:r>
            <a:endParaRPr lang="zh-CN" altLang="en-US" sz="8000" b="1" spc="600" dirty="0">
              <a:gradFill flip="none" rotWithShape="1">
                <a:gsLst>
                  <a:gs pos="0">
                    <a:schemeClr val="accent3"/>
                  </a:gs>
                  <a:gs pos="97000">
                    <a:schemeClr val="accent3">
                      <a:lumMod val="50000"/>
                    </a:schemeClr>
                  </a:gs>
                </a:gsLst>
                <a:lin ang="5400000" scaled="1"/>
                <a:tileRect/>
              </a:gradFill>
              <a:cs typeface="+mn-ea"/>
              <a:sym typeface="+mn-lt"/>
            </a:endParaRPr>
          </a:p>
        </p:txBody>
      </p:sp>
      <p:pic>
        <p:nvPicPr>
          <p:cNvPr id="28" name="图片 27" descr="图片包含 武器, 桌子, 刀, 蛋糕&#10;&#10;描述已自动生成">
            <a:extLst>
              <a:ext uri="{FF2B5EF4-FFF2-40B4-BE49-F238E27FC236}">
                <a16:creationId xmlns:a16="http://schemas.microsoft.com/office/drawing/2014/main" id="{6F37902C-C3EC-43EC-8729-58D37F2AE864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-109404" y="1650078"/>
            <a:ext cx="4249604" cy="2451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825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6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技術需求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E809828-BD06-4E39-9FCE-4911A319E222}"/>
              </a:ext>
            </a:extLst>
          </p:cNvPr>
          <p:cNvSpPr/>
          <p:nvPr/>
        </p:nvSpPr>
        <p:spPr>
          <a:xfrm>
            <a:off x="252761" y="1336512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軟體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498B7252-5470-AC77-D51F-EA3D3A184F30}"/>
              </a:ext>
            </a:extLst>
          </p:cNvPr>
          <p:cNvSpPr/>
          <p:nvPr/>
        </p:nvSpPr>
        <p:spPr>
          <a:xfrm>
            <a:off x="1671986" y="3106171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工具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63469298-CA5D-815D-60D4-BCCC256DC248}"/>
              </a:ext>
            </a:extLst>
          </p:cNvPr>
          <p:cNvSpPr/>
          <p:nvPr/>
        </p:nvSpPr>
        <p:spPr>
          <a:xfrm>
            <a:off x="3617293" y="4875830"/>
            <a:ext cx="3890614" cy="1159038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118788E7-B739-F099-4D39-CB58CCC56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0687" y="1430342"/>
            <a:ext cx="1063217" cy="1063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A23E7AD0-A610-D0CF-DC52-DB1DD6F536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2367" y="1334521"/>
            <a:ext cx="1159038" cy="11590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++ - Free ui icons">
            <a:extLst>
              <a:ext uri="{FF2B5EF4-FFF2-40B4-BE49-F238E27FC236}">
                <a16:creationId xmlns:a16="http://schemas.microsoft.com/office/drawing/2014/main" id="{904A65BC-2DD8-D65A-F0E1-F72ECF7C49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9868" y="1334521"/>
            <a:ext cx="1159039" cy="1159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>
            <a:extLst>
              <a:ext uri="{FF2B5EF4-FFF2-40B4-BE49-F238E27FC236}">
                <a16:creationId xmlns:a16="http://schemas.microsoft.com/office/drawing/2014/main" id="{3F0B96A1-06E2-ABDB-7A9E-D50B4006B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613" y="3150957"/>
            <a:ext cx="1374454" cy="888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形 4">
            <a:extLst>
              <a:ext uri="{FF2B5EF4-FFF2-40B4-BE49-F238E27FC236}">
                <a16:creationId xmlns:a16="http://schemas.microsoft.com/office/drawing/2014/main" id="{EE6F2C5B-5020-83D0-B258-39CB6EEAB3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89080" y="3119862"/>
            <a:ext cx="742668" cy="919631"/>
          </a:xfrm>
          <a:prstGeom prst="rect">
            <a:avLst/>
          </a:prstGeom>
        </p:spPr>
      </p:pic>
      <p:sp>
        <p:nvSpPr>
          <p:cNvPr id="11" name="AutoShape 30">
            <a:extLst>
              <a:ext uri="{FF2B5EF4-FFF2-40B4-BE49-F238E27FC236}">
                <a16:creationId xmlns:a16="http://schemas.microsoft.com/office/drawing/2014/main" id="{9CD008B8-0331-F667-FB68-E32EECCFDE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1056" name="Picture 32" descr="YOLOv8: A Comprehensive Framework for Object Detection, Instance  Segmentation, and Image Classification | by Beyza AKYILDIZ | Medium">
            <a:extLst>
              <a:ext uri="{FF2B5EF4-FFF2-40B4-BE49-F238E27FC236}">
                <a16:creationId xmlns:a16="http://schemas.microsoft.com/office/drawing/2014/main" id="{946F228C-E85C-1897-5EB8-A5CF4ACF2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8245" y="3270926"/>
            <a:ext cx="1869043" cy="66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圖形 12">
            <a:extLst>
              <a:ext uri="{FF2B5EF4-FFF2-40B4-BE49-F238E27FC236}">
                <a16:creationId xmlns:a16="http://schemas.microsoft.com/office/drawing/2014/main" id="{E18CE1C4-D526-2C27-BA6F-65AFFC942B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91728" y="5023136"/>
            <a:ext cx="1022524" cy="1022524"/>
          </a:xfrm>
          <a:prstGeom prst="rect">
            <a:avLst/>
          </a:prstGeom>
        </p:spPr>
      </p:pic>
      <p:pic>
        <p:nvPicPr>
          <p:cNvPr id="17" name="圖形 16">
            <a:extLst>
              <a:ext uri="{FF2B5EF4-FFF2-40B4-BE49-F238E27FC236}">
                <a16:creationId xmlns:a16="http://schemas.microsoft.com/office/drawing/2014/main" id="{08FB9E09-B571-A0E6-8D3F-9A4FB29FC55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999387" y="5129586"/>
            <a:ext cx="1159039" cy="787785"/>
          </a:xfrm>
          <a:prstGeom prst="rect">
            <a:avLst/>
          </a:prstGeom>
        </p:spPr>
      </p:pic>
      <p:pic>
        <p:nvPicPr>
          <p:cNvPr id="19" name="圖形 18">
            <a:extLst>
              <a:ext uri="{FF2B5EF4-FFF2-40B4-BE49-F238E27FC236}">
                <a16:creationId xmlns:a16="http://schemas.microsoft.com/office/drawing/2014/main" id="{4E48AA10-AE77-6159-C316-64040DB1BA6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516446" y="5129586"/>
            <a:ext cx="703942" cy="703942"/>
          </a:xfrm>
          <a:prstGeom prst="rect">
            <a:avLst/>
          </a:prstGeom>
        </p:spPr>
      </p:pic>
      <p:pic>
        <p:nvPicPr>
          <p:cNvPr id="21" name="圖形 20">
            <a:extLst>
              <a:ext uri="{FF2B5EF4-FFF2-40B4-BE49-F238E27FC236}">
                <a16:creationId xmlns:a16="http://schemas.microsoft.com/office/drawing/2014/main" id="{65A681B8-1A74-41F2-E244-B8E3D9B360EB}"/>
              </a:ext>
            </a:extLst>
          </p:cNvPr>
          <p:cNvPicPr>
            <a:picLocks noChangeAspect="1"/>
          </p:cNvPicPr>
          <p:nvPr/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8476564" y="2908073"/>
            <a:ext cx="971681" cy="1374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3189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架構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D46237-508D-E18E-F82E-AF7CAEEC77F6}"/>
              </a:ext>
            </a:extLst>
          </p:cNvPr>
          <p:cNvGrpSpPr/>
          <p:nvPr/>
        </p:nvGrpSpPr>
        <p:grpSpPr>
          <a:xfrm>
            <a:off x="2493263" y="1938528"/>
            <a:ext cx="7540753" cy="4279392"/>
            <a:chOff x="1657965" y="1794520"/>
            <a:chExt cx="7040050" cy="414507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F77CC5-746A-F1E2-8227-25B20B2C8400}"/>
                </a:ext>
              </a:extLst>
            </p:cNvPr>
            <p:cNvSpPr/>
            <p:nvPr/>
          </p:nvSpPr>
          <p:spPr>
            <a:xfrm>
              <a:off x="7148119" y="342900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MySQL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Server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1AE899-3768-D34D-878D-981DDA6D2BC0}"/>
                </a:ext>
              </a:extLst>
            </p:cNvPr>
            <p:cNvSpPr/>
            <p:nvPr/>
          </p:nvSpPr>
          <p:spPr>
            <a:xfrm>
              <a:off x="4544516" y="3399007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車牌辨識</a:t>
              </a:r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 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區域控制器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872B70-E683-DBCB-48FE-DD5BD711BA29}"/>
                </a:ext>
              </a:extLst>
            </p:cNvPr>
            <p:cNvSpPr/>
            <p:nvPr/>
          </p:nvSpPr>
          <p:spPr>
            <a:xfrm>
              <a:off x="4544516" y="5003494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柵道感應</a:t>
              </a:r>
              <a:endPara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控制模組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301E20-D818-DE9A-BE4D-0C36E4C7B471}"/>
                </a:ext>
              </a:extLst>
            </p:cNvPr>
            <p:cNvSpPr/>
            <p:nvPr/>
          </p:nvSpPr>
          <p:spPr>
            <a:xfrm>
              <a:off x="4513814" y="179452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主控電腦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32F2FA-69EB-B8AF-DC7A-9C38CDD6306B}"/>
                </a:ext>
              </a:extLst>
            </p:cNvPr>
            <p:cNvSpPr/>
            <p:nvPr/>
          </p:nvSpPr>
          <p:spPr>
            <a:xfrm>
              <a:off x="1657965" y="3320988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訊息顯示模組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10" name="箭號: 上-下雙向 9">
              <a:extLst>
                <a:ext uri="{FF2B5EF4-FFF2-40B4-BE49-F238E27FC236}">
                  <a16:creationId xmlns:a16="http://schemas.microsoft.com/office/drawing/2014/main" id="{3F183243-94F3-0AC7-04E2-C4AA5B60169F}"/>
                </a:ext>
              </a:extLst>
            </p:cNvPr>
            <p:cNvSpPr/>
            <p:nvPr/>
          </p:nvSpPr>
          <p:spPr>
            <a:xfrm rot="18063511">
              <a:off x="6715081" y="240073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2" name="箭號: 上-下雙向 11">
              <a:extLst>
                <a:ext uri="{FF2B5EF4-FFF2-40B4-BE49-F238E27FC236}">
                  <a16:creationId xmlns:a16="http://schemas.microsoft.com/office/drawing/2014/main" id="{90680E54-05F7-7C13-4D3B-7D7F5A64D4E5}"/>
                </a:ext>
              </a:extLst>
            </p:cNvPr>
            <p:cNvSpPr/>
            <p:nvPr/>
          </p:nvSpPr>
          <p:spPr>
            <a:xfrm rot="5400000">
              <a:off x="3768176" y="325645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6" name="箭號: 上-下雙向 15">
              <a:extLst>
                <a:ext uri="{FF2B5EF4-FFF2-40B4-BE49-F238E27FC236}">
                  <a16:creationId xmlns:a16="http://schemas.microsoft.com/office/drawing/2014/main" id="{629192D7-E0CA-226D-8877-322377A390AA}"/>
                </a:ext>
              </a:extLst>
            </p:cNvPr>
            <p:cNvSpPr/>
            <p:nvPr/>
          </p:nvSpPr>
          <p:spPr>
            <a:xfrm>
              <a:off x="5211452" y="2780928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8" name="箭號: 上-下雙向 17">
              <a:extLst>
                <a:ext uri="{FF2B5EF4-FFF2-40B4-BE49-F238E27FC236}">
                  <a16:creationId xmlns:a16="http://schemas.microsoft.com/office/drawing/2014/main" id="{658E9D4E-1741-9602-5548-F1365BA2DBB9}"/>
                </a:ext>
              </a:extLst>
            </p:cNvPr>
            <p:cNvSpPr/>
            <p:nvPr/>
          </p:nvSpPr>
          <p:spPr>
            <a:xfrm>
              <a:off x="5211452" y="4423106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1CCCC51-0353-DC1D-EE73-D32BD23CC830}"/>
                </a:ext>
              </a:extLst>
            </p:cNvPr>
            <p:cNvSpPr txBox="1"/>
            <p:nvPr/>
          </p:nvSpPr>
          <p:spPr>
            <a:xfrm rot="1814180">
              <a:off x="6585903" y="2536032"/>
              <a:ext cx="102531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cs typeface="+mn-ea"/>
                  <a:sym typeface="+mn-lt"/>
                </a:rPr>
                <a:t>SQL </a:t>
              </a:r>
              <a:r>
                <a:rPr lang="zh-TW" altLang="en-US" sz="1200" dirty="0">
                  <a:cs typeface="+mn-ea"/>
                  <a:sym typeface="+mn-lt"/>
                </a:rPr>
                <a:t>資料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997EB63-A370-58BC-4BF8-F82CCA0C90BD}"/>
                </a:ext>
              </a:extLst>
            </p:cNvPr>
            <p:cNvSpPr txBox="1"/>
            <p:nvPr/>
          </p:nvSpPr>
          <p:spPr>
            <a:xfrm>
              <a:off x="5323204" y="4558589"/>
              <a:ext cx="121197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車輛進入</a:t>
              </a:r>
              <a:r>
                <a:rPr lang="en-US" altLang="zh-TW" sz="1200" dirty="0">
                  <a:cs typeface="+mn-ea"/>
                  <a:sym typeface="+mn-lt"/>
                </a:rPr>
                <a:t>/</a:t>
              </a:r>
              <a:r>
                <a:rPr lang="zh-TW" altLang="en-US" sz="1200" dirty="0">
                  <a:cs typeface="+mn-ea"/>
                  <a:sym typeface="+mn-lt"/>
                </a:rPr>
                <a:t>離開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F731877-DB98-974B-1B5B-FC214D01B440}"/>
                </a:ext>
              </a:extLst>
            </p:cNvPr>
            <p:cNvSpPr txBox="1"/>
            <p:nvPr/>
          </p:nvSpPr>
          <p:spPr>
            <a:xfrm>
              <a:off x="5319464" y="2915756"/>
              <a:ext cx="1025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指令、</a:t>
              </a:r>
              <a:r>
                <a:rPr lang="en-US" altLang="zh-TW" sz="1200" dirty="0">
                  <a:cs typeface="+mn-ea"/>
                  <a:sym typeface="+mn-lt"/>
                </a:rPr>
                <a:t>Log</a:t>
              </a:r>
              <a:endParaRPr lang="zh-TW" altLang="en-US" sz="1200" dirty="0">
                <a:cs typeface="+mn-ea"/>
                <a:sym typeface="+mn-lt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12CBC2C-0750-0076-CA37-4E72D7E95E1A}"/>
                </a:ext>
              </a:extLst>
            </p:cNvPr>
            <p:cNvSpPr txBox="1"/>
            <p:nvPr/>
          </p:nvSpPr>
          <p:spPr>
            <a:xfrm>
              <a:off x="3490809" y="3401671"/>
              <a:ext cx="807408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顯示訊息</a:t>
              </a:r>
              <a:endParaRPr lang="en-US" altLang="zh-TW" sz="1200" dirty="0">
                <a:cs typeface="+mn-ea"/>
                <a:sym typeface="+mn-lt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B168711-0FB2-310B-3304-707973DE79BF}"/>
              </a:ext>
            </a:extLst>
          </p:cNvPr>
          <p:cNvSpPr/>
          <p:nvPr/>
        </p:nvSpPr>
        <p:spPr>
          <a:xfrm>
            <a:off x="2183363" y="3096096"/>
            <a:ext cx="5593283" cy="3379349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488917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架構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65D46237-508D-E18E-F82E-AF7CAEEC77F6}"/>
              </a:ext>
            </a:extLst>
          </p:cNvPr>
          <p:cNvGrpSpPr/>
          <p:nvPr/>
        </p:nvGrpSpPr>
        <p:grpSpPr>
          <a:xfrm>
            <a:off x="2493263" y="1938528"/>
            <a:ext cx="7540753" cy="4279392"/>
            <a:chOff x="1657965" y="1794520"/>
            <a:chExt cx="7040050" cy="414507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22F77CC5-746A-F1E2-8227-25B20B2C8400}"/>
                </a:ext>
              </a:extLst>
            </p:cNvPr>
            <p:cNvSpPr/>
            <p:nvPr/>
          </p:nvSpPr>
          <p:spPr>
            <a:xfrm>
              <a:off x="7148119" y="342900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MySQL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Server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1E1AE899-3768-D34D-878D-981DDA6D2BC0}"/>
                </a:ext>
              </a:extLst>
            </p:cNvPr>
            <p:cNvSpPr/>
            <p:nvPr/>
          </p:nvSpPr>
          <p:spPr>
            <a:xfrm>
              <a:off x="4544516" y="3399007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車牌辨識</a:t>
              </a:r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 </a:t>
              </a: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區域控制器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F9872B70-E683-DBCB-48FE-DD5BD711BA29}"/>
                </a:ext>
              </a:extLst>
            </p:cNvPr>
            <p:cNvSpPr/>
            <p:nvPr/>
          </p:nvSpPr>
          <p:spPr>
            <a:xfrm>
              <a:off x="4544516" y="5003494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柵道感應</a:t>
              </a:r>
              <a:endParaRPr lang="en-US" altLang="zh-TW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cs typeface="+mn-ea"/>
                <a:sym typeface="+mn-lt"/>
              </a:endParaRPr>
            </a:p>
            <a:p>
              <a:pPr algn="ctr"/>
              <a:r>
                <a:rPr lang="en-US" altLang="zh-TW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&amp;</a:t>
              </a:r>
            </a:p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控制模組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3301E20-D818-DE9A-BE4D-0C36E4C7B471}"/>
                </a:ext>
              </a:extLst>
            </p:cNvPr>
            <p:cNvSpPr/>
            <p:nvPr/>
          </p:nvSpPr>
          <p:spPr>
            <a:xfrm>
              <a:off x="4513814" y="1794520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主控電腦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132F2FA-69EB-B8AF-DC7A-9C38CDD6306B}"/>
                </a:ext>
              </a:extLst>
            </p:cNvPr>
            <p:cNvSpPr/>
            <p:nvPr/>
          </p:nvSpPr>
          <p:spPr>
            <a:xfrm>
              <a:off x="1657965" y="3320988"/>
              <a:ext cx="1549896" cy="93610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TW" altLang="en-US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cs typeface="+mn-ea"/>
                  <a:sym typeface="+mn-lt"/>
                </a:rPr>
                <a:t>訊息顯示模組</a:t>
              </a:r>
              <a:endParaRPr lang="zh-TW" altLang="en-US" dirty="0">
                <a:cs typeface="+mn-ea"/>
                <a:sym typeface="+mn-lt"/>
              </a:endParaRPr>
            </a:p>
          </p:txBody>
        </p:sp>
        <p:sp>
          <p:nvSpPr>
            <p:cNvPr id="10" name="箭號: 上-下雙向 9">
              <a:extLst>
                <a:ext uri="{FF2B5EF4-FFF2-40B4-BE49-F238E27FC236}">
                  <a16:creationId xmlns:a16="http://schemas.microsoft.com/office/drawing/2014/main" id="{3F183243-94F3-0AC7-04E2-C4AA5B60169F}"/>
                </a:ext>
              </a:extLst>
            </p:cNvPr>
            <p:cNvSpPr/>
            <p:nvPr/>
          </p:nvSpPr>
          <p:spPr>
            <a:xfrm rot="18063511">
              <a:off x="6715081" y="240073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2" name="箭號: 上-下雙向 11">
              <a:extLst>
                <a:ext uri="{FF2B5EF4-FFF2-40B4-BE49-F238E27FC236}">
                  <a16:creationId xmlns:a16="http://schemas.microsoft.com/office/drawing/2014/main" id="{90680E54-05F7-7C13-4D3B-7D7F5A64D4E5}"/>
                </a:ext>
              </a:extLst>
            </p:cNvPr>
            <p:cNvSpPr/>
            <p:nvPr/>
          </p:nvSpPr>
          <p:spPr>
            <a:xfrm rot="5400000">
              <a:off x="3768176" y="3256451"/>
              <a:ext cx="216024" cy="1066800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6" name="箭號: 上-下雙向 15">
              <a:extLst>
                <a:ext uri="{FF2B5EF4-FFF2-40B4-BE49-F238E27FC236}">
                  <a16:creationId xmlns:a16="http://schemas.microsoft.com/office/drawing/2014/main" id="{629192D7-E0CA-226D-8877-322377A390AA}"/>
                </a:ext>
              </a:extLst>
            </p:cNvPr>
            <p:cNvSpPr/>
            <p:nvPr/>
          </p:nvSpPr>
          <p:spPr>
            <a:xfrm>
              <a:off x="5211452" y="2780928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18" name="箭號: 上-下雙向 17">
              <a:extLst>
                <a:ext uri="{FF2B5EF4-FFF2-40B4-BE49-F238E27FC236}">
                  <a16:creationId xmlns:a16="http://schemas.microsoft.com/office/drawing/2014/main" id="{658E9D4E-1741-9602-5548-F1365BA2DBB9}"/>
                </a:ext>
              </a:extLst>
            </p:cNvPr>
            <p:cNvSpPr/>
            <p:nvPr/>
          </p:nvSpPr>
          <p:spPr>
            <a:xfrm>
              <a:off x="5211452" y="4423106"/>
              <a:ext cx="216024" cy="521574"/>
            </a:xfrm>
            <a:prstGeom prst="upDownArrow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cs typeface="+mn-ea"/>
                <a:sym typeface="+mn-lt"/>
              </a:endParaRPr>
            </a:p>
          </p:txBody>
        </p:sp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E1CCCC51-0353-DC1D-EE73-D32BD23CC830}"/>
                </a:ext>
              </a:extLst>
            </p:cNvPr>
            <p:cNvSpPr txBox="1"/>
            <p:nvPr/>
          </p:nvSpPr>
          <p:spPr>
            <a:xfrm rot="1814180">
              <a:off x="6585903" y="2536032"/>
              <a:ext cx="102531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sz="1200" dirty="0">
                  <a:cs typeface="+mn-ea"/>
                  <a:sym typeface="+mn-lt"/>
                </a:rPr>
                <a:t>SQL </a:t>
              </a:r>
              <a:r>
                <a:rPr lang="zh-TW" altLang="en-US" sz="1200" dirty="0">
                  <a:cs typeface="+mn-ea"/>
                  <a:sym typeface="+mn-lt"/>
                </a:rPr>
                <a:t>資料</a:t>
              </a:r>
            </a:p>
          </p:txBody>
        </p: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E997EB63-A370-58BC-4BF8-F82CCA0C90BD}"/>
                </a:ext>
              </a:extLst>
            </p:cNvPr>
            <p:cNvSpPr txBox="1"/>
            <p:nvPr/>
          </p:nvSpPr>
          <p:spPr>
            <a:xfrm>
              <a:off x="5323204" y="4558589"/>
              <a:ext cx="1211976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車輛進入</a:t>
              </a:r>
              <a:r>
                <a:rPr lang="en-US" altLang="zh-TW" sz="1200" dirty="0">
                  <a:cs typeface="+mn-ea"/>
                  <a:sym typeface="+mn-lt"/>
                </a:rPr>
                <a:t>/</a:t>
              </a:r>
              <a:r>
                <a:rPr lang="zh-TW" altLang="en-US" sz="1200" dirty="0">
                  <a:cs typeface="+mn-ea"/>
                  <a:sym typeface="+mn-lt"/>
                </a:rPr>
                <a:t>離開</a:t>
              </a:r>
            </a:p>
          </p:txBody>
        </p:sp>
        <p:sp>
          <p:nvSpPr>
            <p:cNvPr id="23" name="文字方塊 22">
              <a:extLst>
                <a:ext uri="{FF2B5EF4-FFF2-40B4-BE49-F238E27FC236}">
                  <a16:creationId xmlns:a16="http://schemas.microsoft.com/office/drawing/2014/main" id="{5F731877-DB98-974B-1B5B-FC214D01B440}"/>
                </a:ext>
              </a:extLst>
            </p:cNvPr>
            <p:cNvSpPr txBox="1"/>
            <p:nvPr/>
          </p:nvSpPr>
          <p:spPr>
            <a:xfrm>
              <a:off x="5319464" y="2915756"/>
              <a:ext cx="10253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指令、</a:t>
              </a:r>
              <a:r>
                <a:rPr lang="en-US" altLang="zh-TW" sz="1200" dirty="0">
                  <a:cs typeface="+mn-ea"/>
                  <a:sym typeface="+mn-lt"/>
                </a:rPr>
                <a:t>Log</a:t>
              </a:r>
              <a:endParaRPr lang="zh-TW" altLang="en-US" sz="1200" dirty="0">
                <a:cs typeface="+mn-ea"/>
                <a:sym typeface="+mn-lt"/>
              </a:endParaRPr>
            </a:p>
          </p:txBody>
        </p:sp>
        <p:sp>
          <p:nvSpPr>
            <p:cNvPr id="24" name="文字方塊 23">
              <a:extLst>
                <a:ext uri="{FF2B5EF4-FFF2-40B4-BE49-F238E27FC236}">
                  <a16:creationId xmlns:a16="http://schemas.microsoft.com/office/drawing/2014/main" id="{D12CBC2C-0750-0076-CA37-4E72D7E95E1A}"/>
                </a:ext>
              </a:extLst>
            </p:cNvPr>
            <p:cNvSpPr txBox="1"/>
            <p:nvPr/>
          </p:nvSpPr>
          <p:spPr>
            <a:xfrm>
              <a:off x="3490809" y="3401671"/>
              <a:ext cx="807408" cy="2683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1200" dirty="0">
                  <a:cs typeface="+mn-ea"/>
                  <a:sym typeface="+mn-lt"/>
                </a:rPr>
                <a:t>顯示訊息</a:t>
              </a:r>
              <a:endParaRPr lang="en-US" altLang="zh-TW" sz="1200" dirty="0">
                <a:cs typeface="+mn-ea"/>
                <a:sym typeface="+mn-lt"/>
              </a:endParaRPr>
            </a:p>
          </p:txBody>
        </p:sp>
      </p:grp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CB168711-0FB2-310B-3304-707973DE79BF}"/>
              </a:ext>
            </a:extLst>
          </p:cNvPr>
          <p:cNvSpPr/>
          <p:nvPr/>
        </p:nvSpPr>
        <p:spPr>
          <a:xfrm>
            <a:off x="2183363" y="3096096"/>
            <a:ext cx="5593283" cy="3379349"/>
          </a:xfrm>
          <a:prstGeom prst="roundRect">
            <a:avLst/>
          </a:prstGeom>
          <a:noFill/>
          <a:ln>
            <a:solidFill>
              <a:schemeClr val="accent3">
                <a:lumMod val="75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7313BB58-A1B1-10E6-6F0E-2C57CDF8675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41972" y="1568265"/>
            <a:ext cx="1933035" cy="149639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AD3BAD89-0EFD-D8B5-43C8-57601A1522F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3338" y="4800790"/>
            <a:ext cx="2213850" cy="1528382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4F9413C-6644-7510-FC98-A211684863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429" y="3274250"/>
            <a:ext cx="1313351" cy="1790495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7315E99C-3508-B1F3-A8A3-9CFF82588D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17200" y="1368988"/>
            <a:ext cx="1948664" cy="2113108"/>
          </a:xfrm>
          <a:prstGeom prst="rect">
            <a:avLst/>
          </a:prstGeom>
        </p:spPr>
      </p:pic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80CF31E1-CA85-2D71-92CD-34300984B2B1}"/>
              </a:ext>
            </a:extLst>
          </p:cNvPr>
          <p:cNvCxnSpPr/>
          <p:nvPr/>
        </p:nvCxnSpPr>
        <p:spPr>
          <a:xfrm flipH="1" flipV="1">
            <a:off x="5178490" y="2904965"/>
            <a:ext cx="550506" cy="6094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單箭頭接點 32">
            <a:extLst>
              <a:ext uri="{FF2B5EF4-FFF2-40B4-BE49-F238E27FC236}">
                <a16:creationId xmlns:a16="http://schemas.microsoft.com/office/drawing/2014/main" id="{04D14255-BE22-83DE-5758-AAC786CB9EBE}"/>
              </a:ext>
            </a:extLst>
          </p:cNvPr>
          <p:cNvCxnSpPr/>
          <p:nvPr/>
        </p:nvCxnSpPr>
        <p:spPr>
          <a:xfrm flipH="1">
            <a:off x="1996751" y="4301412"/>
            <a:ext cx="419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664016B-732A-DD64-4098-3621090238FA}"/>
              </a:ext>
            </a:extLst>
          </p:cNvPr>
          <p:cNvCxnSpPr/>
          <p:nvPr/>
        </p:nvCxnSpPr>
        <p:spPr>
          <a:xfrm flipH="1">
            <a:off x="5132706" y="5755813"/>
            <a:ext cx="32088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線單箭頭接點 36">
            <a:extLst>
              <a:ext uri="{FF2B5EF4-FFF2-40B4-BE49-F238E27FC236}">
                <a16:creationId xmlns:a16="http://schemas.microsoft.com/office/drawing/2014/main" id="{123F7274-7887-A9A6-40F8-C3CA0335DAAA}"/>
              </a:ext>
            </a:extLst>
          </p:cNvPr>
          <p:cNvCxnSpPr/>
          <p:nvPr/>
        </p:nvCxnSpPr>
        <p:spPr>
          <a:xfrm>
            <a:off x="7245240" y="2183363"/>
            <a:ext cx="1327467" cy="1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單箭頭接點 38">
            <a:extLst>
              <a:ext uri="{FF2B5EF4-FFF2-40B4-BE49-F238E27FC236}">
                <a16:creationId xmlns:a16="http://schemas.microsoft.com/office/drawing/2014/main" id="{F553150B-1534-C37C-4F1B-4ACA9CC3B407}"/>
              </a:ext>
            </a:extLst>
          </p:cNvPr>
          <p:cNvCxnSpPr/>
          <p:nvPr/>
        </p:nvCxnSpPr>
        <p:spPr>
          <a:xfrm flipV="1">
            <a:off x="10217020" y="3625970"/>
            <a:ext cx="139960" cy="5435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5722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graphicFrame>
        <p:nvGraphicFramePr>
          <p:cNvPr id="32" name="資料庫圖表 31">
            <a:extLst>
              <a:ext uri="{FF2B5EF4-FFF2-40B4-BE49-F238E27FC236}">
                <a16:creationId xmlns:a16="http://schemas.microsoft.com/office/drawing/2014/main" id="{F2239592-72FB-52B7-3FB2-8A0253DC6786}"/>
              </a:ext>
            </a:extLst>
          </p:cNvPr>
          <p:cNvGraphicFramePr/>
          <p:nvPr/>
        </p:nvGraphicFramePr>
        <p:xfrm>
          <a:off x="1688840" y="1841550"/>
          <a:ext cx="9836175" cy="47127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73162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C7DA49B4-1547-DC13-AC0C-3AE917FDE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11" y="3086099"/>
            <a:ext cx="3122353" cy="239594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FE334AA6-CC3B-EF3D-D091-B750A4C72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4528" y="2679190"/>
            <a:ext cx="3000753" cy="309069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4FBE26B9-3D53-6F76-1DA5-A36AF5D586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6688" y="2679191"/>
            <a:ext cx="3714482" cy="309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2320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8682DF1B-4057-499B-B489-A40FF368464C}"/>
              </a:ext>
            </a:extLst>
          </p:cNvPr>
          <p:cNvSpPr/>
          <p:nvPr/>
        </p:nvSpPr>
        <p:spPr>
          <a:xfrm>
            <a:off x="1499895" y="0"/>
            <a:ext cx="1570965" cy="610245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r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2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rPr>
              <a:t>系統功能</a:t>
            </a:r>
            <a:endParaRPr kumimoji="0" lang="zh-CN" altLang="en-US" sz="2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19694FD0-947B-14F0-A080-1F7625C1E96F}"/>
              </a:ext>
            </a:extLst>
          </p:cNvPr>
          <p:cNvSpPr/>
          <p:nvPr/>
        </p:nvSpPr>
        <p:spPr>
          <a:xfrm>
            <a:off x="252761" y="1336512"/>
            <a:ext cx="2594611" cy="484667"/>
          </a:xfrm>
          <a:prstGeom prst="rect">
            <a:avLst/>
          </a:prstGeom>
          <a:solidFill>
            <a:srgbClr val="0B7D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TW" altLang="en-US" sz="2000" b="1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主控電腦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cs typeface="+mn-ea"/>
              <a:sym typeface="+mn-lt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1134A60-D684-AAEC-78C4-469D31DBAD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9260" y="1903113"/>
            <a:ext cx="3888432" cy="4523279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2671B75D-91DD-9470-457D-E02042F0B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6228" y="2535937"/>
            <a:ext cx="3756539" cy="2787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810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9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F2F2F2"/>
      </a:lt2>
      <a:accent1>
        <a:srgbClr val="10D6D2"/>
      </a:accent1>
      <a:accent2>
        <a:srgbClr val="6EEBAD"/>
      </a:accent2>
      <a:accent3>
        <a:srgbClr val="00A1EF"/>
      </a:accent3>
      <a:accent4>
        <a:srgbClr val="0B0C36"/>
      </a:accent4>
      <a:accent5>
        <a:srgbClr val="E6587E"/>
      </a:accent5>
      <a:accent6>
        <a:srgbClr val="FFFFFF"/>
      </a:accent6>
      <a:hlink>
        <a:srgbClr val="FFFFFF"/>
      </a:hlink>
      <a:folHlink>
        <a:srgbClr val="FFFFFF"/>
      </a:folHlink>
    </a:clrScheme>
    <a:fontScheme name="xghrwwul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0</TotalTime>
  <Words>855</Words>
  <Application>Microsoft Office PowerPoint</Application>
  <PresentationFormat>寬螢幕</PresentationFormat>
  <Paragraphs>308</Paragraphs>
  <Slides>35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2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35</vt:i4>
      </vt:variant>
    </vt:vector>
  </HeadingPairs>
  <TitlesOfParts>
    <vt:vector size="38" baseType="lpstr">
      <vt:lpstr>Arial</vt:lpstr>
      <vt:lpstr>等线</vt:lpstr>
      <vt:lpstr>Office 主题​​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劉孟宗</Manager>
  <Company>iccard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劉孟宗</dc:creator>
  <cp:lastModifiedBy>Eric Liu</cp:lastModifiedBy>
  <cp:revision>35</cp:revision>
  <cp:lastPrinted>2024-01-30T16:00:00Z</cp:lastPrinted>
  <dcterms:created xsi:type="dcterms:W3CDTF">2024-01-30T16:00:00Z</dcterms:created>
  <dcterms:modified xsi:type="dcterms:W3CDTF">2024-04-10T03:38:31Z</dcterms:modified>
</cp:coreProperties>
</file>